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9"/>
  </p:notesMasterIdLst>
  <p:sldIdLst>
    <p:sldId id="256" r:id="rId5"/>
    <p:sldId id="257" r:id="rId6"/>
    <p:sldId id="260" r:id="rId7"/>
    <p:sldId id="261" r:id="rId8"/>
    <p:sldId id="282" r:id="rId9"/>
    <p:sldId id="262" r:id="rId10"/>
    <p:sldId id="263" r:id="rId11"/>
    <p:sldId id="264" r:id="rId12"/>
    <p:sldId id="265" r:id="rId13"/>
    <p:sldId id="266" r:id="rId14"/>
    <p:sldId id="269" r:id="rId15"/>
    <p:sldId id="259" r:id="rId16"/>
    <p:sldId id="258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3" r:id="rId28"/>
  </p:sldIdLst>
  <p:sldSz cx="12192000" cy="6858000"/>
  <p:notesSz cx="6858000" cy="9144000"/>
  <p:defaultTextStyle>
    <a:defPPr>
      <a:defRPr lang="en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F2D0"/>
    <a:srgbClr val="FAF0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57C442-EFE2-9A41-82EA-E461DF559D14}" v="21" dt="2025-10-07T12:35:15.859"/>
    <p1510:client id="{B0858E88-A05C-3A4B-BE55-B2EA6829825B}" v="6" dt="2025-10-07T14:11:59.709"/>
    <p1510:client id="{D1A01BC0-A7C8-DA49-BAE0-459A48967D70}" v="296" dt="2025-10-07T18:29:36.4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943"/>
    <p:restoredTop sz="94548"/>
  </p:normalViewPr>
  <p:slideViewPr>
    <p:cSldViewPr snapToGrid="0">
      <p:cViewPr>
        <p:scale>
          <a:sx n="90" d="100"/>
          <a:sy n="90" d="100"/>
        </p:scale>
        <p:origin x="1200" y="7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le Pesti" userId="c89e5c40-77a8-4677-aebb-35873e4d7778" providerId="ADAL" clId="{DE7A5480-42D5-5E27-BD38-C76B819CBBE4}"/>
    <pc:docChg chg="custSel modSld">
      <pc:chgData name="Mele Pesti" userId="c89e5c40-77a8-4677-aebb-35873e4d7778" providerId="ADAL" clId="{DE7A5480-42D5-5E27-BD38-C76B819CBBE4}" dt="2025-10-07T14:13:37.718" v="12" actId="20577"/>
      <pc:docMkLst>
        <pc:docMk/>
      </pc:docMkLst>
      <pc:sldChg chg="modSp mod">
        <pc:chgData name="Mele Pesti" userId="c89e5c40-77a8-4677-aebb-35873e4d7778" providerId="ADAL" clId="{DE7A5480-42D5-5E27-BD38-C76B819CBBE4}" dt="2025-10-07T14:13:37.718" v="12" actId="20577"/>
        <pc:sldMkLst>
          <pc:docMk/>
          <pc:sldMk cId="169528331" sldId="258"/>
        </pc:sldMkLst>
        <pc:spChg chg="mod">
          <ac:chgData name="Mele Pesti" userId="c89e5c40-77a8-4677-aebb-35873e4d7778" providerId="ADAL" clId="{DE7A5480-42D5-5E27-BD38-C76B819CBBE4}" dt="2025-10-07T14:13:37.718" v="12" actId="20577"/>
          <ac:spMkLst>
            <pc:docMk/>
            <pc:sldMk cId="169528331" sldId="258"/>
            <ac:spMk id="3" creationId="{FFBD0EA3-A52C-08C4-A89D-085107197B64}"/>
          </ac:spMkLst>
        </pc:spChg>
      </pc:sldChg>
      <pc:sldChg chg="modSp">
        <pc:chgData name="Mele Pesti" userId="c89e5c40-77a8-4677-aebb-35873e4d7778" providerId="ADAL" clId="{DE7A5480-42D5-5E27-BD38-C76B819CBBE4}" dt="2025-10-07T14:11:59.708" v="5" actId="20577"/>
        <pc:sldMkLst>
          <pc:docMk/>
          <pc:sldMk cId="1574460062" sldId="263"/>
        </pc:sldMkLst>
        <pc:graphicFrameChg chg="mod">
          <ac:chgData name="Mele Pesti" userId="c89e5c40-77a8-4677-aebb-35873e4d7778" providerId="ADAL" clId="{DE7A5480-42D5-5E27-BD38-C76B819CBBE4}" dt="2025-10-07T14:11:59.708" v="5" actId="20577"/>
          <ac:graphicFrameMkLst>
            <pc:docMk/>
            <pc:sldMk cId="1574460062" sldId="263"/>
            <ac:graphicFrameMk id="7" creationId="{723365AD-638F-3FEA-11FA-EE827562482E}"/>
          </ac:graphicFrameMkLst>
        </pc:graphicFrameChg>
      </pc:sldChg>
      <pc:sldChg chg="modSp mod">
        <pc:chgData name="Mele Pesti" userId="c89e5c40-77a8-4677-aebb-35873e4d7778" providerId="ADAL" clId="{DE7A5480-42D5-5E27-BD38-C76B819CBBE4}" dt="2025-10-07T14:13:03.965" v="10" actId="20577"/>
        <pc:sldMkLst>
          <pc:docMk/>
          <pc:sldMk cId="1338785933" sldId="266"/>
        </pc:sldMkLst>
        <pc:spChg chg="mod">
          <ac:chgData name="Mele Pesti" userId="c89e5c40-77a8-4677-aebb-35873e4d7778" providerId="ADAL" clId="{DE7A5480-42D5-5E27-BD38-C76B819CBBE4}" dt="2025-10-07T14:13:03.965" v="10" actId="20577"/>
          <ac:spMkLst>
            <pc:docMk/>
            <pc:sldMk cId="1338785933" sldId="266"/>
            <ac:spMk id="3" creationId="{4D79140D-1B4E-0A1B-9AB3-0C5A19B0D239}"/>
          </ac:spMkLst>
        </pc:spChg>
      </pc:sldChg>
    </pc:docChg>
  </pc:docChgLst>
  <pc:docChgLst>
    <pc:chgData name="Tarmo Kalvet" userId="689ddf93-d760-4e3f-866f-6732da32c16c" providerId="ADAL" clId="{B70DD239-3F6B-5824-B580-38A6C9D3ED68}"/>
    <pc:docChg chg="modSld">
      <pc:chgData name="Tarmo Kalvet" userId="689ddf93-d760-4e3f-866f-6732da32c16c" providerId="ADAL" clId="{B70DD239-3F6B-5824-B580-38A6C9D3ED68}" dt="2025-10-07T12:35:15.860" v="20" actId="20577"/>
      <pc:docMkLst>
        <pc:docMk/>
      </pc:docMkLst>
      <pc:sldChg chg="modSp mod">
        <pc:chgData name="Tarmo Kalvet" userId="689ddf93-d760-4e3f-866f-6732da32c16c" providerId="ADAL" clId="{B70DD239-3F6B-5824-B580-38A6C9D3ED68}" dt="2025-10-07T12:35:15.860" v="20" actId="20577"/>
        <pc:sldMkLst>
          <pc:docMk/>
          <pc:sldMk cId="2863371770" sldId="280"/>
        </pc:sldMkLst>
        <pc:spChg chg="mod">
          <ac:chgData name="Tarmo Kalvet" userId="689ddf93-d760-4e3f-866f-6732da32c16c" providerId="ADAL" clId="{B70DD239-3F6B-5824-B580-38A6C9D3ED68}" dt="2025-10-07T12:35:15.860" v="20" actId="20577"/>
          <ac:spMkLst>
            <pc:docMk/>
            <pc:sldMk cId="2863371770" sldId="280"/>
            <ac:spMk id="2" creationId="{8B478B7D-C0E4-EDE0-E7C6-9D1F1968638D}"/>
          </ac:spMkLst>
        </pc:spChg>
      </pc:sldChg>
    </pc:docChg>
  </pc:docChgLst>
  <pc:docChgLst>
    <pc:chgData name="Kirill Jurkov" userId="1f10f297-9119-4916-8079-d8c753c8ba6e" providerId="ADAL" clId="{AE6C4E66-42E0-5BE3-B636-498C037A4EDD}"/>
    <pc:docChg chg="undo redo custSel addSld delSld modSld sldOrd">
      <pc:chgData name="Kirill Jurkov" userId="1f10f297-9119-4916-8079-d8c753c8ba6e" providerId="ADAL" clId="{AE6C4E66-42E0-5BE3-B636-498C037A4EDD}" dt="2025-10-08T06:49:58.031" v="8142" actId="20577"/>
      <pc:docMkLst>
        <pc:docMk/>
      </pc:docMkLst>
      <pc:sldChg chg="addSp delSp modSp new mod">
        <pc:chgData name="Kirill Jurkov" userId="1f10f297-9119-4916-8079-d8c753c8ba6e" providerId="ADAL" clId="{AE6C4E66-42E0-5BE3-B636-498C037A4EDD}" dt="2025-10-06T19:10:45.354" v="1815" actId="20577"/>
        <pc:sldMkLst>
          <pc:docMk/>
          <pc:sldMk cId="4156449954" sldId="256"/>
        </pc:sldMkLst>
        <pc:spChg chg="add mod">
          <ac:chgData name="Kirill Jurkov" userId="1f10f297-9119-4916-8079-d8c753c8ba6e" providerId="ADAL" clId="{AE6C4E66-42E0-5BE3-B636-498C037A4EDD}" dt="2025-10-06T07:26:34.654" v="564" actId="207"/>
          <ac:spMkLst>
            <pc:docMk/>
            <pc:sldMk cId="4156449954" sldId="256"/>
            <ac:spMk id="3" creationId="{5BDCBE9F-C0DC-CEE4-3185-9C41C4328E4D}"/>
          </ac:spMkLst>
        </pc:spChg>
        <pc:spChg chg="add mod">
          <ac:chgData name="Kirill Jurkov" userId="1f10f297-9119-4916-8079-d8c753c8ba6e" providerId="ADAL" clId="{AE6C4E66-42E0-5BE3-B636-498C037A4EDD}" dt="2025-10-02T10:34:45.034" v="174" actId="207"/>
          <ac:spMkLst>
            <pc:docMk/>
            <pc:sldMk cId="4156449954" sldId="256"/>
            <ac:spMk id="16" creationId="{B88A3B4A-DCFE-BD71-5CE1-A5E3C8C694E9}"/>
          </ac:spMkLst>
        </pc:spChg>
        <pc:spChg chg="add mod">
          <ac:chgData name="Kirill Jurkov" userId="1f10f297-9119-4916-8079-d8c753c8ba6e" providerId="ADAL" clId="{AE6C4E66-42E0-5BE3-B636-498C037A4EDD}" dt="2025-10-02T10:51:10.763" v="187" actId="1076"/>
          <ac:spMkLst>
            <pc:docMk/>
            <pc:sldMk cId="4156449954" sldId="256"/>
            <ac:spMk id="17" creationId="{598FBB1E-4224-533F-7AC7-B295D2C3A800}"/>
          </ac:spMkLst>
        </pc:spChg>
        <pc:spChg chg="add mod">
          <ac:chgData name="Kirill Jurkov" userId="1f10f297-9119-4916-8079-d8c753c8ba6e" providerId="ADAL" clId="{AE6C4E66-42E0-5BE3-B636-498C037A4EDD}" dt="2025-10-02T10:51:03.180" v="186" actId="1076"/>
          <ac:spMkLst>
            <pc:docMk/>
            <pc:sldMk cId="4156449954" sldId="256"/>
            <ac:spMk id="18" creationId="{AAC09745-4E56-6978-BA98-C13B6A7B5107}"/>
          </ac:spMkLst>
        </pc:spChg>
        <pc:spChg chg="add mod">
          <ac:chgData name="Kirill Jurkov" userId="1f10f297-9119-4916-8079-d8c753c8ba6e" providerId="ADAL" clId="{AE6C4E66-42E0-5BE3-B636-498C037A4EDD}" dt="2025-10-06T19:10:45.354" v="1815" actId="20577"/>
          <ac:spMkLst>
            <pc:docMk/>
            <pc:sldMk cId="4156449954" sldId="256"/>
            <ac:spMk id="27" creationId="{82003BBC-ADE6-6927-773E-68F3AEC3DA7E}"/>
          </ac:spMkLst>
        </pc:spChg>
        <pc:grpChg chg="add mod">
          <ac:chgData name="Kirill Jurkov" userId="1f10f297-9119-4916-8079-d8c753c8ba6e" providerId="ADAL" clId="{AE6C4E66-42E0-5BE3-B636-498C037A4EDD}" dt="2025-10-02T10:55:51.384" v="189" actId="1076"/>
          <ac:grpSpMkLst>
            <pc:docMk/>
            <pc:sldMk cId="4156449954" sldId="256"/>
            <ac:grpSpMk id="19" creationId="{1F48143C-D551-B764-CB54-290723497CAF}"/>
          </ac:grpSpMkLst>
        </pc:grpChg>
        <pc:picChg chg="add mod">
          <ac:chgData name="Kirill Jurkov" userId="1f10f297-9119-4916-8079-d8c753c8ba6e" providerId="ADAL" clId="{AE6C4E66-42E0-5BE3-B636-498C037A4EDD}" dt="2025-10-02T10:58:18.118" v="202" actId="1076"/>
          <ac:picMkLst>
            <pc:docMk/>
            <pc:sldMk cId="4156449954" sldId="256"/>
            <ac:picMk id="26" creationId="{38E31A11-9C97-9E68-304C-48AD1524A3ED}"/>
          </ac:picMkLst>
        </pc:picChg>
        <pc:picChg chg="add mod">
          <ac:chgData name="Kirill Jurkov" userId="1f10f297-9119-4916-8079-d8c753c8ba6e" providerId="ADAL" clId="{AE6C4E66-42E0-5BE3-B636-498C037A4EDD}" dt="2025-10-02T11:03:49.949" v="234" actId="14100"/>
          <ac:picMkLst>
            <pc:docMk/>
            <pc:sldMk cId="4156449954" sldId="256"/>
            <ac:picMk id="29" creationId="{2BCE64E5-E139-FC0F-DBBB-ACE74F2D1D3A}"/>
          </ac:picMkLst>
        </pc:picChg>
      </pc:sldChg>
      <pc:sldChg chg="addSp delSp modSp new mod setBg">
        <pc:chgData name="Kirill Jurkov" userId="1f10f297-9119-4916-8079-d8c753c8ba6e" providerId="ADAL" clId="{AE6C4E66-42E0-5BE3-B636-498C037A4EDD}" dt="2025-10-07T17:46:30.377" v="3620" actId="21"/>
        <pc:sldMkLst>
          <pc:docMk/>
          <pc:sldMk cId="3474619838" sldId="257"/>
        </pc:sldMkLst>
        <pc:spChg chg="mod">
          <ac:chgData name="Kirill Jurkov" userId="1f10f297-9119-4916-8079-d8c753c8ba6e" providerId="ADAL" clId="{AE6C4E66-42E0-5BE3-B636-498C037A4EDD}" dt="2025-10-06T09:28:51.270" v="1110" actId="255"/>
          <ac:spMkLst>
            <pc:docMk/>
            <pc:sldMk cId="3474619838" sldId="257"/>
            <ac:spMk id="2" creationId="{07937049-E37F-77AF-C483-4D75E9BC39D6}"/>
          </ac:spMkLst>
        </pc:spChg>
        <pc:spChg chg="add del mod">
          <ac:chgData name="Kirill Jurkov" userId="1f10f297-9119-4916-8079-d8c753c8ba6e" providerId="ADAL" clId="{AE6C4E66-42E0-5BE3-B636-498C037A4EDD}" dt="2025-10-06T10:40:03.636" v="1497" actId="26606"/>
          <ac:spMkLst>
            <pc:docMk/>
            <pc:sldMk cId="3474619838" sldId="257"/>
            <ac:spMk id="3" creationId="{F1CE1853-E386-7254-B437-B18D269A049A}"/>
          </ac:spMkLst>
        </pc:spChg>
        <pc:picChg chg="add mod">
          <ac:chgData name="Kirill Jurkov" userId="1f10f297-9119-4916-8079-d8c753c8ba6e" providerId="ADAL" clId="{AE6C4E66-42E0-5BE3-B636-498C037A4EDD}" dt="2025-10-07T17:43:32.909" v="3614"/>
          <ac:picMkLst>
            <pc:docMk/>
            <pc:sldMk cId="3474619838" sldId="257"/>
            <ac:picMk id="5" creationId="{1163BD36-8460-3446-6C1B-652400F4749A}"/>
          </ac:picMkLst>
        </pc:picChg>
        <pc:picChg chg="add del mod">
          <ac:chgData name="Kirill Jurkov" userId="1f10f297-9119-4916-8079-d8c753c8ba6e" providerId="ADAL" clId="{AE6C4E66-42E0-5BE3-B636-498C037A4EDD}" dt="2025-10-07T17:46:30.377" v="3620" actId="21"/>
          <ac:picMkLst>
            <pc:docMk/>
            <pc:sldMk cId="3474619838" sldId="257"/>
            <ac:picMk id="7" creationId="{B5509529-2D04-28D0-19A4-532D7630FCE1}"/>
          </ac:picMkLst>
        </pc:picChg>
      </pc:sldChg>
      <pc:sldChg chg="addSp delSp modSp new mod ord setBg modNotesTx">
        <pc:chgData name="Kirill Jurkov" userId="1f10f297-9119-4916-8079-d8c753c8ba6e" providerId="ADAL" clId="{AE6C4E66-42E0-5BE3-B636-498C037A4EDD}" dt="2025-10-07T18:45:33.709" v="5205" actId="20577"/>
        <pc:sldMkLst>
          <pc:docMk/>
          <pc:sldMk cId="169528331" sldId="258"/>
        </pc:sldMkLst>
        <pc:spChg chg="mod">
          <ac:chgData name="Kirill Jurkov" userId="1f10f297-9119-4916-8079-d8c753c8ba6e" providerId="ADAL" clId="{AE6C4E66-42E0-5BE3-B636-498C037A4EDD}" dt="2025-10-07T06:36:07.149" v="1933" actId="20577"/>
          <ac:spMkLst>
            <pc:docMk/>
            <pc:sldMk cId="169528331" sldId="258"/>
            <ac:spMk id="2" creationId="{D868EAE3-BA4E-D45A-F4D8-3186FEC3695C}"/>
          </ac:spMkLst>
        </pc:spChg>
        <pc:spChg chg="add del mod">
          <ac:chgData name="Kirill Jurkov" userId="1f10f297-9119-4916-8079-d8c753c8ba6e" providerId="ADAL" clId="{AE6C4E66-42E0-5BE3-B636-498C037A4EDD}" dt="2025-10-07T18:45:33.709" v="5205" actId="20577"/>
          <ac:spMkLst>
            <pc:docMk/>
            <pc:sldMk cId="169528331" sldId="258"/>
            <ac:spMk id="3" creationId="{FFBD0EA3-A52C-08C4-A89D-085107197B64}"/>
          </ac:spMkLst>
        </pc:spChg>
      </pc:sldChg>
      <pc:sldChg chg="addSp delSp modSp add mod ord setBg">
        <pc:chgData name="Kirill Jurkov" userId="1f10f297-9119-4916-8079-d8c753c8ba6e" providerId="ADAL" clId="{AE6C4E66-42E0-5BE3-B636-498C037A4EDD}" dt="2025-10-06T19:10:52.323" v="1817" actId="20577"/>
        <pc:sldMkLst>
          <pc:docMk/>
          <pc:sldMk cId="623814275" sldId="259"/>
        </pc:sldMkLst>
        <pc:spChg chg="add mod">
          <ac:chgData name="Kirill Jurkov" userId="1f10f297-9119-4916-8079-d8c753c8ba6e" providerId="ADAL" clId="{AE6C4E66-42E0-5BE3-B636-498C037A4EDD}" dt="2025-10-06T07:26:46.381" v="574" actId="207"/>
          <ac:spMkLst>
            <pc:docMk/>
            <pc:sldMk cId="623814275" sldId="259"/>
            <ac:spMk id="2" creationId="{46EFECBF-9577-18BC-6554-8C70CA44A6DD}"/>
          </ac:spMkLst>
        </pc:spChg>
        <pc:spChg chg="mod">
          <ac:chgData name="Kirill Jurkov" userId="1f10f297-9119-4916-8079-d8c753c8ba6e" providerId="ADAL" clId="{AE6C4E66-42E0-5BE3-B636-498C037A4EDD}" dt="2025-10-02T11:24:10.440" v="322" actId="207"/>
          <ac:spMkLst>
            <pc:docMk/>
            <pc:sldMk cId="623814275" sldId="259"/>
            <ac:spMk id="16" creationId="{3C0384B5-47F3-01E8-0CF6-40FD25C09441}"/>
          </ac:spMkLst>
        </pc:spChg>
        <pc:spChg chg="mod">
          <ac:chgData name="Kirill Jurkov" userId="1f10f297-9119-4916-8079-d8c753c8ba6e" providerId="ADAL" clId="{AE6C4E66-42E0-5BE3-B636-498C037A4EDD}" dt="2025-10-02T11:24:10.440" v="322" actId="207"/>
          <ac:spMkLst>
            <pc:docMk/>
            <pc:sldMk cId="623814275" sldId="259"/>
            <ac:spMk id="17" creationId="{C0F00063-AE1F-CB37-3CD8-B93D9B675D2B}"/>
          </ac:spMkLst>
        </pc:spChg>
        <pc:spChg chg="mod">
          <ac:chgData name="Kirill Jurkov" userId="1f10f297-9119-4916-8079-d8c753c8ba6e" providerId="ADAL" clId="{AE6C4E66-42E0-5BE3-B636-498C037A4EDD}" dt="2025-10-02T11:24:10.440" v="322" actId="207"/>
          <ac:spMkLst>
            <pc:docMk/>
            <pc:sldMk cId="623814275" sldId="259"/>
            <ac:spMk id="18" creationId="{54B6BB7B-1E48-E81D-1067-53666A40536C}"/>
          </ac:spMkLst>
        </pc:spChg>
        <pc:spChg chg="mod">
          <ac:chgData name="Kirill Jurkov" userId="1f10f297-9119-4916-8079-d8c753c8ba6e" providerId="ADAL" clId="{AE6C4E66-42E0-5BE3-B636-498C037A4EDD}" dt="2025-10-06T19:10:52.323" v="1817" actId="20577"/>
          <ac:spMkLst>
            <pc:docMk/>
            <pc:sldMk cId="623814275" sldId="259"/>
            <ac:spMk id="27" creationId="{4B16D60C-DD97-1A5B-55F7-2E0B23AE193E}"/>
          </ac:spMkLst>
        </pc:spChg>
        <pc:grpChg chg="mod">
          <ac:chgData name="Kirill Jurkov" userId="1f10f297-9119-4916-8079-d8c753c8ba6e" providerId="ADAL" clId="{AE6C4E66-42E0-5BE3-B636-498C037A4EDD}" dt="2025-10-02T11:24:10.440" v="322" actId="207"/>
          <ac:grpSpMkLst>
            <pc:docMk/>
            <pc:sldMk cId="623814275" sldId="259"/>
            <ac:grpSpMk id="19" creationId="{E2F37930-2DAB-1D70-6C29-F24011A27796}"/>
          </ac:grpSpMkLst>
        </pc:grpChg>
      </pc:sldChg>
      <pc:sldChg chg="addSp delSp modSp add mod setBg">
        <pc:chgData name="Kirill Jurkov" userId="1f10f297-9119-4916-8079-d8c753c8ba6e" providerId="ADAL" clId="{AE6C4E66-42E0-5BE3-B636-498C037A4EDD}" dt="2025-10-07T17:50:51.021" v="3736" actId="20577"/>
        <pc:sldMkLst>
          <pc:docMk/>
          <pc:sldMk cId="218548511" sldId="260"/>
        </pc:sldMkLst>
        <pc:spChg chg="mod">
          <ac:chgData name="Kirill Jurkov" userId="1f10f297-9119-4916-8079-d8c753c8ba6e" providerId="ADAL" clId="{AE6C4E66-42E0-5BE3-B636-498C037A4EDD}" dt="2025-10-06T10:15:38.834" v="1422" actId="20577"/>
          <ac:spMkLst>
            <pc:docMk/>
            <pc:sldMk cId="218548511" sldId="260"/>
            <ac:spMk id="2" creationId="{458EE5E8-8398-B610-6193-0CFD971EF2C8}"/>
          </ac:spMkLst>
        </pc:spChg>
        <pc:spChg chg="add del mod">
          <ac:chgData name="Kirill Jurkov" userId="1f10f297-9119-4916-8079-d8c753c8ba6e" providerId="ADAL" clId="{AE6C4E66-42E0-5BE3-B636-498C037A4EDD}" dt="2025-10-07T17:50:51.021" v="3736" actId="20577"/>
          <ac:spMkLst>
            <pc:docMk/>
            <pc:sldMk cId="218548511" sldId="260"/>
            <ac:spMk id="3" creationId="{EDC55403-2D9C-D548-E36D-42EE98AF60A6}"/>
          </ac:spMkLst>
        </pc:spChg>
        <pc:spChg chg="add mod">
          <ac:chgData name="Kirill Jurkov" userId="1f10f297-9119-4916-8079-d8c753c8ba6e" providerId="ADAL" clId="{AE6C4E66-42E0-5BE3-B636-498C037A4EDD}" dt="2025-10-07T17:47:58.160" v="3627" actId="767"/>
          <ac:spMkLst>
            <pc:docMk/>
            <pc:sldMk cId="218548511" sldId="260"/>
            <ac:spMk id="7" creationId="{7757E3D1-04AB-E084-2A2D-0A009D49989C}"/>
          </ac:spMkLst>
        </pc:spChg>
        <pc:picChg chg="add mod">
          <ac:chgData name="Kirill Jurkov" userId="1f10f297-9119-4916-8079-d8c753c8ba6e" providerId="ADAL" clId="{AE6C4E66-42E0-5BE3-B636-498C037A4EDD}" dt="2025-10-07T17:48:08.454" v="3628" actId="1076"/>
          <ac:picMkLst>
            <pc:docMk/>
            <pc:sldMk cId="218548511" sldId="260"/>
            <ac:picMk id="4" creationId="{DEE91C29-90D8-9CBD-EDE9-669E99E5D8CE}"/>
          </ac:picMkLst>
        </pc:picChg>
      </pc:sldChg>
      <pc:sldChg chg="addSp delSp modSp add mod setBg modNotesTx">
        <pc:chgData name="Kirill Jurkov" userId="1f10f297-9119-4916-8079-d8c753c8ba6e" providerId="ADAL" clId="{AE6C4E66-42E0-5BE3-B636-498C037A4EDD}" dt="2025-10-07T18:17:01.774" v="4058" actId="20577"/>
        <pc:sldMkLst>
          <pc:docMk/>
          <pc:sldMk cId="3620549047" sldId="261"/>
        </pc:sldMkLst>
        <pc:spChg chg="mod">
          <ac:chgData name="Kirill Jurkov" userId="1f10f297-9119-4916-8079-d8c753c8ba6e" providerId="ADAL" clId="{AE6C4E66-42E0-5BE3-B636-498C037A4EDD}" dt="2025-10-07T08:59:30.863" v="1936" actId="26606"/>
          <ac:spMkLst>
            <pc:docMk/>
            <pc:sldMk cId="3620549047" sldId="261"/>
            <ac:spMk id="2" creationId="{53B04A35-CB92-7344-58DF-5B01A26801ED}"/>
          </ac:spMkLst>
        </pc:spChg>
        <pc:spChg chg="mod">
          <ac:chgData name="Kirill Jurkov" userId="1f10f297-9119-4916-8079-d8c753c8ba6e" providerId="ADAL" clId="{AE6C4E66-42E0-5BE3-B636-498C037A4EDD}" dt="2025-10-07T18:17:01.774" v="4058" actId="20577"/>
          <ac:spMkLst>
            <pc:docMk/>
            <pc:sldMk cId="3620549047" sldId="261"/>
            <ac:spMk id="3" creationId="{B35B648E-AE90-A0A6-7D37-6B6AD2B262AA}"/>
          </ac:spMkLst>
        </pc:spChg>
        <pc:spChg chg="add mod">
          <ac:chgData name="Kirill Jurkov" userId="1f10f297-9119-4916-8079-d8c753c8ba6e" providerId="ADAL" clId="{AE6C4E66-42E0-5BE3-B636-498C037A4EDD}" dt="2025-10-07T09:13:27.210" v="2080" actId="14100"/>
          <ac:spMkLst>
            <pc:docMk/>
            <pc:sldMk cId="3620549047" sldId="261"/>
            <ac:spMk id="10" creationId="{89CD1A41-7330-6199-D749-EB8514E08A19}"/>
          </ac:spMkLst>
        </pc:spChg>
        <pc:spChg chg="add del">
          <ac:chgData name="Kirill Jurkov" userId="1f10f297-9119-4916-8079-d8c753c8ba6e" providerId="ADAL" clId="{AE6C4E66-42E0-5BE3-B636-498C037A4EDD}" dt="2025-10-07T08:59:30.863" v="1936" actId="26606"/>
          <ac:spMkLst>
            <pc:docMk/>
            <pc:sldMk cId="3620549047" sldId="261"/>
            <ac:spMk id="24" creationId="{352BEC0E-22F8-46D0-9632-375DB541B06C}"/>
          </ac:spMkLst>
        </pc:spChg>
        <pc:spChg chg="add del">
          <ac:chgData name="Kirill Jurkov" userId="1f10f297-9119-4916-8079-d8c753c8ba6e" providerId="ADAL" clId="{AE6C4E66-42E0-5BE3-B636-498C037A4EDD}" dt="2025-10-07T08:59:30.863" v="1936" actId="26606"/>
          <ac:spMkLst>
            <pc:docMk/>
            <pc:sldMk cId="3620549047" sldId="261"/>
            <ac:spMk id="25" creationId="{3FCFB1DE-0B7E-48CC-BA90-B2AB0889F9D6}"/>
          </ac:spMkLst>
        </pc:spChg>
        <pc:spChg chg="add">
          <ac:chgData name="Kirill Jurkov" userId="1f10f297-9119-4916-8079-d8c753c8ba6e" providerId="ADAL" clId="{AE6C4E66-42E0-5BE3-B636-498C037A4EDD}" dt="2025-10-07T08:59:30.863" v="1936" actId="26606"/>
          <ac:spMkLst>
            <pc:docMk/>
            <pc:sldMk cId="3620549047" sldId="261"/>
            <ac:spMk id="27" creationId="{115719BB-48A7-4AF4-BB91-DC82E0DF727D}"/>
          </ac:spMkLst>
        </pc:spChg>
        <pc:spChg chg="add">
          <ac:chgData name="Kirill Jurkov" userId="1f10f297-9119-4916-8079-d8c753c8ba6e" providerId="ADAL" clId="{AE6C4E66-42E0-5BE3-B636-498C037A4EDD}" dt="2025-10-07T08:59:30.863" v="1936" actId="26606"/>
          <ac:spMkLst>
            <pc:docMk/>
            <pc:sldMk cId="3620549047" sldId="261"/>
            <ac:spMk id="28" creationId="{10973A55-5440-4A99-B526-B5812E46271E}"/>
          </ac:spMkLst>
        </pc:spChg>
        <pc:spChg chg="add del">
          <ac:chgData name="Kirill Jurkov" userId="1f10f297-9119-4916-8079-d8c753c8ba6e" providerId="ADAL" clId="{AE6C4E66-42E0-5BE3-B636-498C037A4EDD}" dt="2025-10-07T08:59:28.529" v="1935" actId="26606"/>
          <ac:spMkLst>
            <pc:docMk/>
            <pc:sldMk cId="3620549047" sldId="261"/>
            <ac:spMk id="30" creationId="{08BC803E-13F3-4DAB-B17C-BEB0076164B7}"/>
          </ac:spMkLst>
        </pc:spChg>
        <pc:spChg chg="add del">
          <ac:chgData name="Kirill Jurkov" userId="1f10f297-9119-4916-8079-d8c753c8ba6e" providerId="ADAL" clId="{AE6C4E66-42E0-5BE3-B636-498C037A4EDD}" dt="2025-10-07T08:59:28.529" v="1935" actId="26606"/>
          <ac:spMkLst>
            <pc:docMk/>
            <pc:sldMk cId="3620549047" sldId="261"/>
            <ac:spMk id="32" creationId="{B8DDE571-E57F-4AB5-83C7-30EB5DDCCAC7}"/>
          </ac:spMkLst>
        </pc:spChg>
        <pc:spChg chg="add">
          <ac:chgData name="Kirill Jurkov" userId="1f10f297-9119-4916-8079-d8c753c8ba6e" providerId="ADAL" clId="{AE6C4E66-42E0-5BE3-B636-498C037A4EDD}" dt="2025-10-07T08:59:30.863" v="1936" actId="26606"/>
          <ac:spMkLst>
            <pc:docMk/>
            <pc:sldMk cId="3620549047" sldId="261"/>
            <ac:spMk id="34" creationId="{A9682493-588A-4D52-98F6-FBBD80C07ECB}"/>
          </ac:spMkLst>
        </pc:spChg>
        <pc:spChg chg="add">
          <ac:chgData name="Kirill Jurkov" userId="1f10f297-9119-4916-8079-d8c753c8ba6e" providerId="ADAL" clId="{AE6C4E66-42E0-5BE3-B636-498C037A4EDD}" dt="2025-10-07T08:59:30.863" v="1936" actId="26606"/>
          <ac:spMkLst>
            <pc:docMk/>
            <pc:sldMk cId="3620549047" sldId="261"/>
            <ac:spMk id="36" creationId="{FBEC5A7A-ADE4-48D9-B89C-2BA1C9110632}"/>
          </ac:spMkLst>
        </pc:spChg>
        <pc:spChg chg="add">
          <ac:chgData name="Kirill Jurkov" userId="1f10f297-9119-4916-8079-d8c753c8ba6e" providerId="ADAL" clId="{AE6C4E66-42E0-5BE3-B636-498C037A4EDD}" dt="2025-10-07T08:59:30.863" v="1936" actId="26606"/>
          <ac:spMkLst>
            <pc:docMk/>
            <pc:sldMk cId="3620549047" sldId="261"/>
            <ac:spMk id="38" creationId="{82095FCE-EF05-4443-B97A-85DEE3A5CA17}"/>
          </ac:spMkLst>
        </pc:spChg>
        <pc:picChg chg="add mod">
          <ac:chgData name="Kirill Jurkov" userId="1f10f297-9119-4916-8079-d8c753c8ba6e" providerId="ADAL" clId="{AE6C4E66-42E0-5BE3-B636-498C037A4EDD}" dt="2025-10-07T08:59:28.529" v="1935" actId="26606"/>
          <ac:picMkLst>
            <pc:docMk/>
            <pc:sldMk cId="3620549047" sldId="261"/>
            <ac:picMk id="7" creationId="{2214E27C-2EC7-CD62-C004-37B16D757F39}"/>
          </ac:picMkLst>
        </pc:picChg>
        <pc:picChg chg="add mod">
          <ac:chgData name="Kirill Jurkov" userId="1f10f297-9119-4916-8079-d8c753c8ba6e" providerId="ADAL" clId="{AE6C4E66-42E0-5BE3-B636-498C037A4EDD}" dt="2025-10-07T09:12:50.243" v="2077" actId="1076"/>
          <ac:picMkLst>
            <pc:docMk/>
            <pc:sldMk cId="3620549047" sldId="261"/>
            <ac:picMk id="9" creationId="{9CA34605-E335-3F07-5C35-D4BF8860FED4}"/>
          </ac:picMkLst>
        </pc:picChg>
      </pc:sldChg>
      <pc:sldChg chg="addSp delSp modSp add mod setBg modNotesTx">
        <pc:chgData name="Kirill Jurkov" userId="1f10f297-9119-4916-8079-d8c753c8ba6e" providerId="ADAL" clId="{AE6C4E66-42E0-5BE3-B636-498C037A4EDD}" dt="2025-10-07T18:25:43.451" v="4530" actId="20577"/>
        <pc:sldMkLst>
          <pc:docMk/>
          <pc:sldMk cId="4004797812" sldId="262"/>
        </pc:sldMkLst>
        <pc:spChg chg="mod">
          <ac:chgData name="Kirill Jurkov" userId="1f10f297-9119-4916-8079-d8c753c8ba6e" providerId="ADAL" clId="{AE6C4E66-42E0-5BE3-B636-498C037A4EDD}" dt="2025-10-06T11:00:01.715" v="1550" actId="26606"/>
          <ac:spMkLst>
            <pc:docMk/>
            <pc:sldMk cId="4004797812" sldId="262"/>
            <ac:spMk id="2" creationId="{5515B38C-2756-3DA9-A324-7ED98020E1B2}"/>
          </ac:spMkLst>
        </pc:spChg>
        <pc:spChg chg="mod">
          <ac:chgData name="Kirill Jurkov" userId="1f10f297-9119-4916-8079-d8c753c8ba6e" providerId="ADAL" clId="{AE6C4E66-42E0-5BE3-B636-498C037A4EDD}" dt="2025-10-06T18:33:19.832" v="1580" actId="20577"/>
          <ac:spMkLst>
            <pc:docMk/>
            <pc:sldMk cId="4004797812" sldId="262"/>
            <ac:spMk id="3" creationId="{0A34304B-15B9-23D6-70A5-528DDAE420BC}"/>
          </ac:spMkLst>
        </pc:spChg>
        <pc:spChg chg="add mod">
          <ac:chgData name="Kirill Jurkov" userId="1f10f297-9119-4916-8079-d8c753c8ba6e" providerId="ADAL" clId="{AE6C4E66-42E0-5BE3-B636-498C037A4EDD}" dt="2025-10-06T11:10:29.145" v="1568" actId="14100"/>
          <ac:spMkLst>
            <pc:docMk/>
            <pc:sldMk cId="4004797812" sldId="262"/>
            <ac:spMk id="11" creationId="{4DFADEC7-120C-7EA3-F12C-61669689537A}"/>
          </ac:spMkLst>
        </pc:spChg>
        <pc:spChg chg="add">
          <ac:chgData name="Kirill Jurkov" userId="1f10f297-9119-4916-8079-d8c753c8ba6e" providerId="ADAL" clId="{AE6C4E66-42E0-5BE3-B636-498C037A4EDD}" dt="2025-10-06T11:00:01.715" v="1550" actId="26606"/>
          <ac:spMkLst>
            <pc:docMk/>
            <pc:sldMk cId="4004797812" sldId="262"/>
            <ac:spMk id="42" creationId="{04695F26-39DB-450E-B464-9C76CD233B36}"/>
          </ac:spMkLst>
        </pc:spChg>
        <pc:spChg chg="add">
          <ac:chgData name="Kirill Jurkov" userId="1f10f297-9119-4916-8079-d8c753c8ba6e" providerId="ADAL" clId="{AE6C4E66-42E0-5BE3-B636-498C037A4EDD}" dt="2025-10-06T11:00:01.715" v="1550" actId="26606"/>
          <ac:spMkLst>
            <pc:docMk/>
            <pc:sldMk cId="4004797812" sldId="262"/>
            <ac:spMk id="44" creationId="{2F42E55F-A297-474F-AF2D-6D3A15822BCA}"/>
          </ac:spMkLst>
        </pc:spChg>
        <pc:grpChg chg="add">
          <ac:chgData name="Kirill Jurkov" userId="1f10f297-9119-4916-8079-d8c753c8ba6e" providerId="ADAL" clId="{AE6C4E66-42E0-5BE3-B636-498C037A4EDD}" dt="2025-10-06T11:00:01.715" v="1550" actId="26606"/>
          <ac:grpSpMkLst>
            <pc:docMk/>
            <pc:sldMk cId="4004797812" sldId="262"/>
            <ac:grpSpMk id="46" creationId="{972070F7-E065-4D60-8938-9FB8CDB8ACB0}"/>
          </ac:grpSpMkLst>
        </pc:grpChg>
        <pc:picChg chg="add mod">
          <ac:chgData name="Kirill Jurkov" userId="1f10f297-9119-4916-8079-d8c753c8ba6e" providerId="ADAL" clId="{AE6C4E66-42E0-5BE3-B636-498C037A4EDD}" dt="2025-10-06T10:57:01.003" v="1535" actId="26606"/>
          <ac:picMkLst>
            <pc:docMk/>
            <pc:sldMk cId="4004797812" sldId="262"/>
            <ac:picMk id="5" creationId="{2CDC31FB-2BBC-175F-245E-5EF7BF662344}"/>
          </ac:picMkLst>
        </pc:picChg>
        <pc:picChg chg="add mod">
          <ac:chgData name="Kirill Jurkov" userId="1f10f297-9119-4916-8079-d8c753c8ba6e" providerId="ADAL" clId="{AE6C4E66-42E0-5BE3-B636-498C037A4EDD}" dt="2025-10-06T11:00:01.715" v="1550" actId="26606"/>
          <ac:picMkLst>
            <pc:docMk/>
            <pc:sldMk cId="4004797812" sldId="262"/>
            <ac:picMk id="9" creationId="{C695628D-2290-1409-FCB5-35BD18256514}"/>
          </ac:picMkLst>
        </pc:picChg>
      </pc:sldChg>
      <pc:sldChg chg="addSp delSp modSp add mod setBg">
        <pc:chgData name="Kirill Jurkov" userId="1f10f297-9119-4916-8079-d8c753c8ba6e" providerId="ADAL" clId="{AE6C4E66-42E0-5BE3-B636-498C037A4EDD}" dt="2025-10-06T18:40:47.010" v="1657" actId="26606"/>
        <pc:sldMkLst>
          <pc:docMk/>
          <pc:sldMk cId="1574460062" sldId="263"/>
        </pc:sldMkLst>
        <pc:spChg chg="mod">
          <ac:chgData name="Kirill Jurkov" userId="1f10f297-9119-4916-8079-d8c753c8ba6e" providerId="ADAL" clId="{AE6C4E66-42E0-5BE3-B636-498C037A4EDD}" dt="2025-10-06T07:58:17.668" v="772"/>
          <ac:spMkLst>
            <pc:docMk/>
            <pc:sldMk cId="1574460062" sldId="263"/>
            <ac:spMk id="2" creationId="{EA664423-6AD4-F872-D848-AEA6B4311CC3}"/>
          </ac:spMkLst>
        </pc:spChg>
        <pc:graphicFrameChg chg="add">
          <ac:chgData name="Kirill Jurkov" userId="1f10f297-9119-4916-8079-d8c753c8ba6e" providerId="ADAL" clId="{AE6C4E66-42E0-5BE3-B636-498C037A4EDD}" dt="2025-10-06T18:40:47.010" v="1657" actId="26606"/>
          <ac:graphicFrameMkLst>
            <pc:docMk/>
            <pc:sldMk cId="1574460062" sldId="263"/>
            <ac:graphicFrameMk id="7" creationId="{723365AD-638F-3FEA-11FA-EE827562482E}"/>
          </ac:graphicFrameMkLst>
        </pc:graphicFrameChg>
      </pc:sldChg>
      <pc:sldChg chg="addSp delSp modSp add mod setBg modNotesTx">
        <pc:chgData name="Kirill Jurkov" userId="1f10f297-9119-4916-8079-d8c753c8ba6e" providerId="ADAL" clId="{AE6C4E66-42E0-5BE3-B636-498C037A4EDD}" dt="2025-10-07T18:32:59.412" v="4649" actId="20577"/>
        <pc:sldMkLst>
          <pc:docMk/>
          <pc:sldMk cId="4093561806" sldId="264"/>
        </pc:sldMkLst>
        <pc:spChg chg="mod">
          <ac:chgData name="Kirill Jurkov" userId="1f10f297-9119-4916-8079-d8c753c8ba6e" providerId="ADAL" clId="{AE6C4E66-42E0-5BE3-B636-498C037A4EDD}" dt="2025-10-06T18:53:53.457" v="1731" actId="26606"/>
          <ac:spMkLst>
            <pc:docMk/>
            <pc:sldMk cId="4093561806" sldId="264"/>
            <ac:spMk id="2" creationId="{51F74AD2-7732-0217-5F33-13E5B9C80709}"/>
          </ac:spMkLst>
        </pc:spChg>
        <pc:spChg chg="mod ord">
          <ac:chgData name="Kirill Jurkov" userId="1f10f297-9119-4916-8079-d8c753c8ba6e" providerId="ADAL" clId="{AE6C4E66-42E0-5BE3-B636-498C037A4EDD}" dt="2025-10-06T18:55:15.386" v="1738" actId="26606"/>
          <ac:spMkLst>
            <pc:docMk/>
            <pc:sldMk cId="4093561806" sldId="264"/>
            <ac:spMk id="3" creationId="{73AD35FB-2607-EF4D-36AE-A54DE37F5A73}"/>
          </ac:spMkLst>
        </pc:spChg>
        <pc:spChg chg="add mod">
          <ac:chgData name="Kirill Jurkov" userId="1f10f297-9119-4916-8079-d8c753c8ba6e" providerId="ADAL" clId="{AE6C4E66-42E0-5BE3-B636-498C037A4EDD}" dt="2025-10-07T09:14:24.996" v="2087" actId="14100"/>
          <ac:spMkLst>
            <pc:docMk/>
            <pc:sldMk cId="4093561806" sldId="264"/>
            <ac:spMk id="12" creationId="{04044240-910C-A783-07D7-0BA6C2BF7883}"/>
          </ac:spMkLst>
        </pc:spChg>
        <pc:spChg chg="add mod">
          <ac:chgData name="Kirill Jurkov" userId="1f10f297-9119-4916-8079-d8c753c8ba6e" providerId="ADAL" clId="{AE6C4E66-42E0-5BE3-B636-498C037A4EDD}" dt="2025-10-07T18:29:57.054" v="4534" actId="14100"/>
          <ac:spMkLst>
            <pc:docMk/>
            <pc:sldMk cId="4093561806" sldId="264"/>
            <ac:spMk id="13" creationId="{4C1C8FFF-2AC7-28B5-2CED-6D2A0C21E84B}"/>
          </ac:spMkLst>
        </pc:spChg>
        <pc:spChg chg="add">
          <ac:chgData name="Kirill Jurkov" userId="1f10f297-9119-4916-8079-d8c753c8ba6e" providerId="ADAL" clId="{AE6C4E66-42E0-5BE3-B636-498C037A4EDD}" dt="2025-10-06T18:55:15.386" v="1738" actId="26606"/>
          <ac:spMkLst>
            <pc:docMk/>
            <pc:sldMk cId="4093561806" sldId="264"/>
            <ac:spMk id="33" creationId="{A2335D0A-21B2-4888-8B54-91B7738E347A}"/>
          </ac:spMkLst>
        </pc:spChg>
        <pc:spChg chg="add">
          <ac:chgData name="Kirill Jurkov" userId="1f10f297-9119-4916-8079-d8c753c8ba6e" providerId="ADAL" clId="{AE6C4E66-42E0-5BE3-B636-498C037A4EDD}" dt="2025-10-06T18:55:15.386" v="1738" actId="26606"/>
          <ac:spMkLst>
            <pc:docMk/>
            <pc:sldMk cId="4093561806" sldId="264"/>
            <ac:spMk id="37" creationId="{92E2D918-0F5E-4344-9C8C-FBD0ACB62B7C}"/>
          </ac:spMkLst>
        </pc:spChg>
        <pc:picChg chg="add mod">
          <ac:chgData name="Kirill Jurkov" userId="1f10f297-9119-4916-8079-d8c753c8ba6e" providerId="ADAL" clId="{AE6C4E66-42E0-5BE3-B636-498C037A4EDD}" dt="2025-10-06T18:53:53.457" v="1731" actId="26606"/>
          <ac:picMkLst>
            <pc:docMk/>
            <pc:sldMk cId="4093561806" sldId="264"/>
            <ac:picMk id="5" creationId="{676F8F46-2761-0235-2B88-674471ECCD55}"/>
          </ac:picMkLst>
        </pc:picChg>
        <pc:picChg chg="add mod">
          <ac:chgData name="Kirill Jurkov" userId="1f10f297-9119-4916-8079-d8c753c8ba6e" providerId="ADAL" clId="{AE6C4E66-42E0-5BE3-B636-498C037A4EDD}" dt="2025-10-06T18:55:15.386" v="1738" actId="26606"/>
          <ac:picMkLst>
            <pc:docMk/>
            <pc:sldMk cId="4093561806" sldId="264"/>
            <ac:picMk id="11" creationId="{125DBCD2-C482-02B2-F77B-273A2DB60EDC}"/>
          </ac:picMkLst>
        </pc:picChg>
        <pc:picChg chg="add">
          <ac:chgData name="Kirill Jurkov" userId="1f10f297-9119-4916-8079-d8c753c8ba6e" providerId="ADAL" clId="{AE6C4E66-42E0-5BE3-B636-498C037A4EDD}" dt="2025-10-06T18:55:15.386" v="1738" actId="26606"/>
          <ac:picMkLst>
            <pc:docMk/>
            <pc:sldMk cId="4093561806" sldId="264"/>
            <ac:picMk id="35" creationId="{44409A5E-C15D-4BA0-861B-D017C2A7E645}"/>
          </ac:picMkLst>
        </pc:picChg>
      </pc:sldChg>
      <pc:sldChg chg="addSp delSp modSp add mod setBg modNotesTx">
        <pc:chgData name="Kirill Jurkov" userId="1f10f297-9119-4916-8079-d8c753c8ba6e" providerId="ADAL" clId="{AE6C4E66-42E0-5BE3-B636-498C037A4EDD}" dt="2025-10-08T06:29:29.082" v="7964" actId="20577"/>
        <pc:sldMkLst>
          <pc:docMk/>
          <pc:sldMk cId="895713797" sldId="265"/>
        </pc:sldMkLst>
        <pc:spChg chg="mod">
          <ac:chgData name="Kirill Jurkov" userId="1f10f297-9119-4916-8079-d8c753c8ba6e" providerId="ADAL" clId="{AE6C4E66-42E0-5BE3-B636-498C037A4EDD}" dt="2025-10-06T19:00:00.305" v="1772" actId="26606"/>
          <ac:spMkLst>
            <pc:docMk/>
            <pc:sldMk cId="895713797" sldId="265"/>
            <ac:spMk id="2" creationId="{0E8634FB-7353-59D7-A504-FD2DA77B2CA5}"/>
          </ac:spMkLst>
        </pc:spChg>
        <pc:spChg chg="mod ord">
          <ac:chgData name="Kirill Jurkov" userId="1f10f297-9119-4916-8079-d8c753c8ba6e" providerId="ADAL" clId="{AE6C4E66-42E0-5BE3-B636-498C037A4EDD}" dt="2025-10-07T09:18:35.514" v="2096" actId="20577"/>
          <ac:spMkLst>
            <pc:docMk/>
            <pc:sldMk cId="895713797" sldId="265"/>
            <ac:spMk id="3" creationId="{020FB808-B2B1-68E7-96C5-BF1F5A959DD0}"/>
          </ac:spMkLst>
        </pc:spChg>
        <pc:grpChg chg="add">
          <ac:chgData name="Kirill Jurkov" userId="1f10f297-9119-4916-8079-d8c753c8ba6e" providerId="ADAL" clId="{AE6C4E66-42E0-5BE3-B636-498C037A4EDD}" dt="2025-10-06T19:00:00.305" v="1772" actId="26606"/>
          <ac:grpSpMkLst>
            <pc:docMk/>
            <pc:sldMk cId="895713797" sldId="265"/>
            <ac:grpSpMk id="24" creationId="{9AF08BBE-71A7-AEFC-F970-93C6BF79B380}"/>
          </ac:grpSpMkLst>
        </pc:grpChg>
        <pc:picChg chg="add mod">
          <ac:chgData name="Kirill Jurkov" userId="1f10f297-9119-4916-8079-d8c753c8ba6e" providerId="ADAL" clId="{AE6C4E66-42E0-5BE3-B636-498C037A4EDD}" dt="2025-10-06T19:05:02.573" v="1792" actId="14100"/>
          <ac:picMkLst>
            <pc:docMk/>
            <pc:sldMk cId="895713797" sldId="265"/>
            <ac:picMk id="19" creationId="{FAD4A499-06A3-F0E8-A000-8F3FF4EDDB12}"/>
          </ac:picMkLst>
        </pc:picChg>
      </pc:sldChg>
      <pc:sldChg chg="addSp delSp modSp add mod setBg modNotesTx">
        <pc:chgData name="Kirill Jurkov" userId="1f10f297-9119-4916-8079-d8c753c8ba6e" providerId="ADAL" clId="{AE6C4E66-42E0-5BE3-B636-498C037A4EDD}" dt="2025-10-07T18:39:23.122" v="4865" actId="20577"/>
        <pc:sldMkLst>
          <pc:docMk/>
          <pc:sldMk cId="1338785933" sldId="266"/>
        </pc:sldMkLst>
        <pc:spChg chg="mod">
          <ac:chgData name="Kirill Jurkov" userId="1f10f297-9119-4916-8079-d8c753c8ba6e" providerId="ADAL" clId="{AE6C4E66-42E0-5BE3-B636-498C037A4EDD}" dt="2025-10-06T19:09:33.234" v="1810" actId="26606"/>
          <ac:spMkLst>
            <pc:docMk/>
            <pc:sldMk cId="1338785933" sldId="266"/>
            <ac:spMk id="2" creationId="{CA52EBEE-2DFF-F584-4A85-094CBC12FE07}"/>
          </ac:spMkLst>
        </pc:spChg>
        <pc:spChg chg="mod ord">
          <ac:chgData name="Kirill Jurkov" userId="1f10f297-9119-4916-8079-d8c753c8ba6e" providerId="ADAL" clId="{AE6C4E66-42E0-5BE3-B636-498C037A4EDD}" dt="2025-10-06T19:12:43.007" v="1862" actId="255"/>
          <ac:spMkLst>
            <pc:docMk/>
            <pc:sldMk cId="1338785933" sldId="266"/>
            <ac:spMk id="3" creationId="{4D79140D-1B4E-0A1B-9AB3-0C5A19B0D239}"/>
          </ac:spMkLst>
        </pc:spChg>
        <pc:spChg chg="add">
          <ac:chgData name="Kirill Jurkov" userId="1f10f297-9119-4916-8079-d8c753c8ba6e" providerId="ADAL" clId="{AE6C4E66-42E0-5BE3-B636-498C037A4EDD}" dt="2025-10-06T19:09:33.234" v="1810" actId="26606"/>
          <ac:spMkLst>
            <pc:docMk/>
            <pc:sldMk cId="1338785933" sldId="266"/>
            <ac:spMk id="17" creationId="{74B0B678-CD10-4371-96E5-2706F4579FAD}"/>
          </ac:spMkLst>
        </pc:spChg>
        <pc:spChg chg="add">
          <ac:chgData name="Kirill Jurkov" userId="1f10f297-9119-4916-8079-d8c753c8ba6e" providerId="ADAL" clId="{AE6C4E66-42E0-5BE3-B636-498C037A4EDD}" dt="2025-10-06T19:09:33.234" v="1810" actId="26606"/>
          <ac:spMkLst>
            <pc:docMk/>
            <pc:sldMk cId="1338785933" sldId="266"/>
            <ac:spMk id="24" creationId="{1382A32C-5B0C-4B1C-A074-76C6DBCC9F87}"/>
          </ac:spMkLst>
        </pc:spChg>
        <pc:spChg chg="add">
          <ac:chgData name="Kirill Jurkov" userId="1f10f297-9119-4916-8079-d8c753c8ba6e" providerId="ADAL" clId="{AE6C4E66-42E0-5BE3-B636-498C037A4EDD}" dt="2025-10-06T19:09:33.234" v="1810" actId="26606"/>
          <ac:spMkLst>
            <pc:docMk/>
            <pc:sldMk cId="1338785933" sldId="266"/>
            <ac:spMk id="25" creationId="{CBC4F608-B4B8-48C3-9572-C0F061B1CD99}"/>
          </ac:spMkLst>
        </pc:spChg>
        <pc:grpChg chg="add">
          <ac:chgData name="Kirill Jurkov" userId="1f10f297-9119-4916-8079-d8c753c8ba6e" providerId="ADAL" clId="{AE6C4E66-42E0-5BE3-B636-498C037A4EDD}" dt="2025-10-06T19:09:33.234" v="1810" actId="26606"/>
          <ac:grpSpMkLst>
            <pc:docMk/>
            <pc:sldMk cId="1338785933" sldId="266"/>
            <ac:grpSpMk id="21" creationId="{A9270323-9616-4384-857D-E86B78272EFE}"/>
          </ac:grpSpMkLst>
        </pc:grpChg>
        <pc:picChg chg="add mod ord">
          <ac:chgData name="Kirill Jurkov" userId="1f10f297-9119-4916-8079-d8c753c8ba6e" providerId="ADAL" clId="{AE6C4E66-42E0-5BE3-B636-498C037A4EDD}" dt="2025-10-06T19:09:33.234" v="1810" actId="26606"/>
          <ac:picMkLst>
            <pc:docMk/>
            <pc:sldMk cId="1338785933" sldId="266"/>
            <ac:picMk id="7" creationId="{BB8AA8B9-F1EF-A8E2-B162-404789460351}"/>
          </ac:picMkLst>
        </pc:picChg>
        <pc:picChg chg="add mod">
          <ac:chgData name="Kirill Jurkov" userId="1f10f297-9119-4916-8079-d8c753c8ba6e" providerId="ADAL" clId="{AE6C4E66-42E0-5BE3-B636-498C037A4EDD}" dt="2025-10-06T19:09:33.234" v="1810" actId="26606"/>
          <ac:picMkLst>
            <pc:docMk/>
            <pc:sldMk cId="1338785933" sldId="266"/>
            <ac:picMk id="11" creationId="{8F51943E-5E16-AAED-CA45-82469B487264}"/>
          </ac:picMkLst>
        </pc:picChg>
      </pc:sldChg>
      <pc:sldChg chg="modSp add del mod setBg">
        <pc:chgData name="Kirill Jurkov" userId="1f10f297-9119-4916-8079-d8c753c8ba6e" providerId="ADAL" clId="{AE6C4E66-42E0-5BE3-B636-498C037A4EDD}" dt="2025-10-06T19:13:06.844" v="1863" actId="2696"/>
        <pc:sldMkLst>
          <pc:docMk/>
          <pc:sldMk cId="4044497901" sldId="267"/>
        </pc:sldMkLst>
      </pc:sldChg>
      <pc:sldChg chg="modSp add del mod setBg">
        <pc:chgData name="Kirill Jurkov" userId="1f10f297-9119-4916-8079-d8c753c8ba6e" providerId="ADAL" clId="{AE6C4E66-42E0-5BE3-B636-498C037A4EDD}" dt="2025-10-06T19:06:41.263" v="1793" actId="2696"/>
        <pc:sldMkLst>
          <pc:docMk/>
          <pc:sldMk cId="135479946" sldId="268"/>
        </pc:sldMkLst>
      </pc:sldChg>
      <pc:sldChg chg="addSp delSp modSp add mod setBg">
        <pc:chgData name="Kirill Jurkov" userId="1f10f297-9119-4916-8079-d8c753c8ba6e" providerId="ADAL" clId="{AE6C4E66-42E0-5BE3-B636-498C037A4EDD}" dt="2025-10-07T18:37:06.385" v="4782" actId="20577"/>
        <pc:sldMkLst>
          <pc:docMk/>
          <pc:sldMk cId="4045486845" sldId="269"/>
        </pc:sldMkLst>
        <pc:spChg chg="mod">
          <ac:chgData name="Kirill Jurkov" userId="1f10f297-9119-4916-8079-d8c753c8ba6e" providerId="ADAL" clId="{AE6C4E66-42E0-5BE3-B636-498C037A4EDD}" dt="2025-10-07T17:19:56.196" v="3492" actId="26606"/>
          <ac:spMkLst>
            <pc:docMk/>
            <pc:sldMk cId="4045486845" sldId="269"/>
            <ac:spMk id="2" creationId="{B4113479-0077-FA77-53A0-DFF6B228C523}"/>
          </ac:spMkLst>
        </pc:spChg>
        <pc:spChg chg="add del mod">
          <ac:chgData name="Kirill Jurkov" userId="1f10f297-9119-4916-8079-d8c753c8ba6e" providerId="ADAL" clId="{AE6C4E66-42E0-5BE3-B636-498C037A4EDD}" dt="2025-10-07T18:37:06.385" v="4782" actId="20577"/>
          <ac:spMkLst>
            <pc:docMk/>
            <pc:sldMk cId="4045486845" sldId="269"/>
            <ac:spMk id="3" creationId="{02D5160C-2A25-1EFE-1A16-1DC86B611EA8}"/>
          </ac:spMkLst>
        </pc:spChg>
        <pc:spChg chg="add mod">
          <ac:chgData name="Kirill Jurkov" userId="1f10f297-9119-4916-8079-d8c753c8ba6e" providerId="ADAL" clId="{AE6C4E66-42E0-5BE3-B636-498C037A4EDD}" dt="2025-10-07T17:32:52.815" v="3543" actId="14100"/>
          <ac:spMkLst>
            <pc:docMk/>
            <pc:sldMk cId="4045486845" sldId="269"/>
            <ac:spMk id="8" creationId="{E122C527-3053-3285-3286-B9041C2473F1}"/>
          </ac:spMkLst>
        </pc:spChg>
        <pc:spChg chg="add mod">
          <ac:chgData name="Kirill Jurkov" userId="1f10f297-9119-4916-8079-d8c753c8ba6e" providerId="ADAL" clId="{AE6C4E66-42E0-5BE3-B636-498C037A4EDD}" dt="2025-10-07T17:33:16.655" v="3545"/>
          <ac:spMkLst>
            <pc:docMk/>
            <pc:sldMk cId="4045486845" sldId="269"/>
            <ac:spMk id="9" creationId="{0E3402DB-56EE-BE5D-A126-6FE2523C0C2F}"/>
          </ac:spMkLst>
        </pc:spChg>
        <pc:spChg chg="add">
          <ac:chgData name="Kirill Jurkov" userId="1f10f297-9119-4916-8079-d8c753c8ba6e" providerId="ADAL" clId="{AE6C4E66-42E0-5BE3-B636-498C037A4EDD}" dt="2025-10-07T17:19:56.196" v="3492" actId="26606"/>
          <ac:spMkLst>
            <pc:docMk/>
            <pc:sldMk cId="4045486845" sldId="269"/>
            <ac:spMk id="11" creationId="{F821940F-7A1D-4ACC-85B4-A932898ABB37}"/>
          </ac:spMkLst>
        </pc:spChg>
        <pc:spChg chg="add">
          <ac:chgData name="Kirill Jurkov" userId="1f10f297-9119-4916-8079-d8c753c8ba6e" providerId="ADAL" clId="{AE6C4E66-42E0-5BE3-B636-498C037A4EDD}" dt="2025-10-07T17:19:56.196" v="3492" actId="26606"/>
          <ac:spMkLst>
            <pc:docMk/>
            <pc:sldMk cId="4045486845" sldId="269"/>
            <ac:spMk id="13" creationId="{16674508-81D3-48CF-96BF-7FC60EAA572A}"/>
          </ac:spMkLst>
        </pc:spChg>
        <pc:picChg chg="add mod">
          <ac:chgData name="Kirill Jurkov" userId="1f10f297-9119-4916-8079-d8c753c8ba6e" providerId="ADAL" clId="{AE6C4E66-42E0-5BE3-B636-498C037A4EDD}" dt="2025-10-07T17:32:45.186" v="3542" actId="14100"/>
          <ac:picMkLst>
            <pc:docMk/>
            <pc:sldMk cId="4045486845" sldId="269"/>
            <ac:picMk id="6" creationId="{53F3AFEE-448C-5061-C7E8-C90DEADD5044}"/>
          </ac:picMkLst>
        </pc:picChg>
      </pc:sldChg>
      <pc:sldChg chg="modSp add del mod setBg">
        <pc:chgData name="Kirill Jurkov" userId="1f10f297-9119-4916-8079-d8c753c8ba6e" providerId="ADAL" clId="{AE6C4E66-42E0-5BE3-B636-498C037A4EDD}" dt="2025-10-07T10:20:45.471" v="2213" actId="2696"/>
        <pc:sldMkLst>
          <pc:docMk/>
          <pc:sldMk cId="1831611765" sldId="270"/>
        </pc:sldMkLst>
        <pc:spChg chg="mod">
          <ac:chgData name="Kirill Jurkov" userId="1f10f297-9119-4916-8079-d8c753c8ba6e" providerId="ADAL" clId="{AE6C4E66-42E0-5BE3-B636-498C037A4EDD}" dt="2025-10-07T09:51:11.762" v="2184" actId="20577"/>
          <ac:spMkLst>
            <pc:docMk/>
            <pc:sldMk cId="1831611765" sldId="270"/>
            <ac:spMk id="3" creationId="{CEA86929-3224-5AF1-93C4-EF602BADBA81}"/>
          </ac:spMkLst>
        </pc:spChg>
      </pc:sldChg>
      <pc:sldChg chg="addSp modSp add mod setBg modNotesTx">
        <pc:chgData name="Kirill Jurkov" userId="1f10f297-9119-4916-8079-d8c753c8ba6e" providerId="ADAL" clId="{AE6C4E66-42E0-5BE3-B636-498C037A4EDD}" dt="2025-10-07T18:53:46.090" v="5557" actId="20577"/>
        <pc:sldMkLst>
          <pc:docMk/>
          <pc:sldMk cId="2015511763" sldId="271"/>
        </pc:sldMkLst>
        <pc:spChg chg="mod">
          <ac:chgData name="Kirill Jurkov" userId="1f10f297-9119-4916-8079-d8c753c8ba6e" providerId="ADAL" clId="{AE6C4E66-42E0-5BE3-B636-498C037A4EDD}" dt="2025-10-07T10:14:09.197" v="2201" actId="20577"/>
          <ac:spMkLst>
            <pc:docMk/>
            <pc:sldMk cId="2015511763" sldId="271"/>
            <ac:spMk id="2" creationId="{8AD3437C-A734-45E5-6EC9-643EF0568255}"/>
          </ac:spMkLst>
        </pc:spChg>
        <pc:spChg chg="mod">
          <ac:chgData name="Kirill Jurkov" userId="1f10f297-9119-4916-8079-d8c753c8ba6e" providerId="ADAL" clId="{AE6C4E66-42E0-5BE3-B636-498C037A4EDD}" dt="2025-10-07T17:51:20.716" v="3741" actId="20577"/>
          <ac:spMkLst>
            <pc:docMk/>
            <pc:sldMk cId="2015511763" sldId="271"/>
            <ac:spMk id="3" creationId="{FBE164B7-4064-4E19-3394-FD12F7F65A2D}"/>
          </ac:spMkLst>
        </pc:spChg>
        <pc:picChg chg="add mod">
          <ac:chgData name="Kirill Jurkov" userId="1f10f297-9119-4916-8079-d8c753c8ba6e" providerId="ADAL" clId="{AE6C4E66-42E0-5BE3-B636-498C037A4EDD}" dt="2025-10-07T17:47:20.688" v="3625"/>
          <ac:picMkLst>
            <pc:docMk/>
            <pc:sldMk cId="2015511763" sldId="271"/>
            <ac:picMk id="4" creationId="{38515996-1F0D-2675-D180-6C22DF1DBBDC}"/>
          </ac:picMkLst>
        </pc:picChg>
      </pc:sldChg>
      <pc:sldChg chg="addSp delSp modSp add mod setBg modNotesTx">
        <pc:chgData name="Kirill Jurkov" userId="1f10f297-9119-4916-8079-d8c753c8ba6e" providerId="ADAL" clId="{AE6C4E66-42E0-5BE3-B636-498C037A4EDD}" dt="2025-10-07T18:57:38.117" v="5680" actId="20577"/>
        <pc:sldMkLst>
          <pc:docMk/>
          <pc:sldMk cId="3280562611" sldId="272"/>
        </pc:sldMkLst>
        <pc:spChg chg="mod">
          <ac:chgData name="Kirill Jurkov" userId="1f10f297-9119-4916-8079-d8c753c8ba6e" providerId="ADAL" clId="{AE6C4E66-42E0-5BE3-B636-498C037A4EDD}" dt="2025-10-07T10:37:33.291" v="2391" actId="20577"/>
          <ac:spMkLst>
            <pc:docMk/>
            <pc:sldMk cId="3280562611" sldId="272"/>
            <ac:spMk id="2" creationId="{89DADA09-CEA2-A860-6452-BEAE297A17C4}"/>
          </ac:spMkLst>
        </pc:spChg>
        <pc:spChg chg="mod ord">
          <ac:chgData name="Kirill Jurkov" userId="1f10f297-9119-4916-8079-d8c753c8ba6e" providerId="ADAL" clId="{AE6C4E66-42E0-5BE3-B636-498C037A4EDD}" dt="2025-10-07T10:35:10.736" v="2386" actId="26606"/>
          <ac:spMkLst>
            <pc:docMk/>
            <pc:sldMk cId="3280562611" sldId="272"/>
            <ac:spMk id="3" creationId="{960E66DE-83A5-0826-8A30-B55772454D31}"/>
          </ac:spMkLst>
        </pc:spChg>
        <pc:spChg chg="add">
          <ac:chgData name="Kirill Jurkov" userId="1f10f297-9119-4916-8079-d8c753c8ba6e" providerId="ADAL" clId="{AE6C4E66-42E0-5BE3-B636-498C037A4EDD}" dt="2025-10-07T10:35:10.736" v="2386" actId="26606"/>
          <ac:spMkLst>
            <pc:docMk/>
            <pc:sldMk cId="3280562611" sldId="272"/>
            <ac:spMk id="14" creationId="{FE1EC756-41E9-4FD6-AD48-EF46A28137B7}"/>
          </ac:spMkLst>
        </pc:spChg>
        <pc:spChg chg="add">
          <ac:chgData name="Kirill Jurkov" userId="1f10f297-9119-4916-8079-d8c753c8ba6e" providerId="ADAL" clId="{AE6C4E66-42E0-5BE3-B636-498C037A4EDD}" dt="2025-10-07T10:35:10.736" v="2386" actId="26606"/>
          <ac:spMkLst>
            <pc:docMk/>
            <pc:sldMk cId="3280562611" sldId="272"/>
            <ac:spMk id="15" creationId="{E66F6371-9EA5-9354-29DC-1D07B921F79C}"/>
          </ac:spMkLst>
        </pc:spChg>
        <pc:grpChg chg="add del">
          <ac:chgData name="Kirill Jurkov" userId="1f10f297-9119-4916-8079-d8c753c8ba6e" providerId="ADAL" clId="{AE6C4E66-42E0-5BE3-B636-498C037A4EDD}" dt="2025-10-07T10:35:10.732" v="2385" actId="26606"/>
          <ac:grpSpMkLst>
            <pc:docMk/>
            <pc:sldMk cId="3280562611" sldId="272"/>
            <ac:grpSpMk id="10" creationId="{6258F736-B256-8039-9DC6-F4E49A5C5AD5}"/>
          </ac:grpSpMkLst>
        </pc:grpChg>
        <pc:picChg chg="add mod">
          <ac:chgData name="Kirill Jurkov" userId="1f10f297-9119-4916-8079-d8c753c8ba6e" providerId="ADAL" clId="{AE6C4E66-42E0-5BE3-B636-498C037A4EDD}" dt="2025-10-07T10:35:10.736" v="2386" actId="26606"/>
          <ac:picMkLst>
            <pc:docMk/>
            <pc:sldMk cId="3280562611" sldId="272"/>
            <ac:picMk id="5" creationId="{349E422B-113B-03DB-A455-1001D6660489}"/>
          </ac:picMkLst>
        </pc:picChg>
      </pc:sldChg>
      <pc:sldChg chg="addSp delSp modSp add mod setBg modNotesTx">
        <pc:chgData name="Kirill Jurkov" userId="1f10f297-9119-4916-8079-d8c753c8ba6e" providerId="ADAL" clId="{AE6C4E66-42E0-5BE3-B636-498C037A4EDD}" dt="2025-10-07T19:01:35.353" v="5787" actId="20577"/>
        <pc:sldMkLst>
          <pc:docMk/>
          <pc:sldMk cId="1614268744" sldId="273"/>
        </pc:sldMkLst>
        <pc:spChg chg="mod">
          <ac:chgData name="Kirill Jurkov" userId="1f10f297-9119-4916-8079-d8c753c8ba6e" providerId="ADAL" clId="{AE6C4E66-42E0-5BE3-B636-498C037A4EDD}" dt="2025-10-07T10:49:25.088" v="2574" actId="26606"/>
          <ac:spMkLst>
            <pc:docMk/>
            <pc:sldMk cId="1614268744" sldId="273"/>
            <ac:spMk id="2" creationId="{44F82C7E-724E-8F5B-9804-6A1654AF4547}"/>
          </ac:spMkLst>
        </pc:spChg>
        <pc:spChg chg="mod ord">
          <ac:chgData name="Kirill Jurkov" userId="1f10f297-9119-4916-8079-d8c753c8ba6e" providerId="ADAL" clId="{AE6C4E66-42E0-5BE3-B636-498C037A4EDD}" dt="2025-10-07T19:00:30.901" v="5699" actId="20577"/>
          <ac:spMkLst>
            <pc:docMk/>
            <pc:sldMk cId="1614268744" sldId="273"/>
            <ac:spMk id="3" creationId="{9C6B1804-E151-11F3-532B-968B9A03077D}"/>
          </ac:spMkLst>
        </pc:spChg>
        <pc:spChg chg="add del">
          <ac:chgData name="Kirill Jurkov" userId="1f10f297-9119-4916-8079-d8c753c8ba6e" providerId="ADAL" clId="{AE6C4E66-42E0-5BE3-B636-498C037A4EDD}" dt="2025-10-07T10:49:12.063" v="2569" actId="26606"/>
          <ac:spMkLst>
            <pc:docMk/>
            <pc:sldMk cId="1614268744" sldId="273"/>
            <ac:spMk id="12" creationId="{71F2038E-D777-4B76-81DD-DD13EE91B9DD}"/>
          </ac:spMkLst>
        </pc:spChg>
        <pc:spChg chg="add del">
          <ac:chgData name="Kirill Jurkov" userId="1f10f297-9119-4916-8079-d8c753c8ba6e" providerId="ADAL" clId="{AE6C4E66-42E0-5BE3-B636-498C037A4EDD}" dt="2025-10-07T10:49:07.568" v="2567" actId="26606"/>
          <ac:spMkLst>
            <pc:docMk/>
            <pc:sldMk cId="1614268744" sldId="273"/>
            <ac:spMk id="19" creationId="{1E020063-2385-44AC-BD67-258E1F0B9FCE}"/>
          </ac:spMkLst>
        </pc:spChg>
        <pc:spChg chg="add del">
          <ac:chgData name="Kirill Jurkov" userId="1f10f297-9119-4916-8079-d8c753c8ba6e" providerId="ADAL" clId="{AE6C4E66-42E0-5BE3-B636-498C037A4EDD}" dt="2025-10-07T10:49:07.568" v="2567" actId="26606"/>
          <ac:spMkLst>
            <pc:docMk/>
            <pc:sldMk cId="1614268744" sldId="273"/>
            <ac:spMk id="25" creationId="{7E014A0B-5338-4077-AFE9-A90D04D4492B}"/>
          </ac:spMkLst>
        </pc:spChg>
        <pc:spChg chg="add del">
          <ac:chgData name="Kirill Jurkov" userId="1f10f297-9119-4916-8079-d8c753c8ba6e" providerId="ADAL" clId="{AE6C4E66-42E0-5BE3-B636-498C037A4EDD}" dt="2025-10-07T10:49:12.063" v="2569" actId="26606"/>
          <ac:spMkLst>
            <pc:docMk/>
            <pc:sldMk cId="1614268744" sldId="273"/>
            <ac:spMk id="27" creationId="{B6FACB3C-9069-4791-BC5C-0DB7CD19B853}"/>
          </ac:spMkLst>
        </pc:spChg>
        <pc:spChg chg="add del">
          <ac:chgData name="Kirill Jurkov" userId="1f10f297-9119-4916-8079-d8c753c8ba6e" providerId="ADAL" clId="{AE6C4E66-42E0-5BE3-B636-498C037A4EDD}" dt="2025-10-07T10:49:16.717" v="2571" actId="26606"/>
          <ac:spMkLst>
            <pc:docMk/>
            <pc:sldMk cId="1614268744" sldId="273"/>
            <ac:spMk id="34" creationId="{979E27D9-03C7-44E2-9FF8-15D0C8506AF7}"/>
          </ac:spMkLst>
        </pc:spChg>
        <pc:spChg chg="add del">
          <ac:chgData name="Kirill Jurkov" userId="1f10f297-9119-4916-8079-d8c753c8ba6e" providerId="ADAL" clId="{AE6C4E66-42E0-5BE3-B636-498C037A4EDD}" dt="2025-10-07T10:49:16.717" v="2571" actId="26606"/>
          <ac:spMkLst>
            <pc:docMk/>
            <pc:sldMk cId="1614268744" sldId="273"/>
            <ac:spMk id="35" creationId="{EEBF1590-3B36-48EE-A89D-3B6F3CB256AB}"/>
          </ac:spMkLst>
        </pc:spChg>
        <pc:spChg chg="add del">
          <ac:chgData name="Kirill Jurkov" userId="1f10f297-9119-4916-8079-d8c753c8ba6e" providerId="ADAL" clId="{AE6C4E66-42E0-5BE3-B636-498C037A4EDD}" dt="2025-10-07T10:49:16.717" v="2571" actId="26606"/>
          <ac:spMkLst>
            <pc:docMk/>
            <pc:sldMk cId="1614268744" sldId="273"/>
            <ac:spMk id="36" creationId="{AC8F6C8C-AB5A-4548-942D-E3FD40ACBC49}"/>
          </ac:spMkLst>
        </pc:spChg>
        <pc:spChg chg="add del">
          <ac:chgData name="Kirill Jurkov" userId="1f10f297-9119-4916-8079-d8c753c8ba6e" providerId="ADAL" clId="{AE6C4E66-42E0-5BE3-B636-498C037A4EDD}" dt="2025-10-07T10:49:25.074" v="2573" actId="26606"/>
          <ac:spMkLst>
            <pc:docMk/>
            <pc:sldMk cId="1614268744" sldId="273"/>
            <ac:spMk id="38" creationId="{17BDD930-0E65-490A-9CE5-554C357C4428}"/>
          </ac:spMkLst>
        </pc:spChg>
        <pc:spChg chg="add del">
          <ac:chgData name="Kirill Jurkov" userId="1f10f297-9119-4916-8079-d8c753c8ba6e" providerId="ADAL" clId="{AE6C4E66-42E0-5BE3-B636-498C037A4EDD}" dt="2025-10-07T10:49:25.074" v="2573" actId="26606"/>
          <ac:spMkLst>
            <pc:docMk/>
            <pc:sldMk cId="1614268744" sldId="273"/>
            <ac:spMk id="39" creationId="{3A912C67-99A1-4956-8F68-1846C21771E8}"/>
          </ac:spMkLst>
        </pc:spChg>
        <pc:spChg chg="add">
          <ac:chgData name="Kirill Jurkov" userId="1f10f297-9119-4916-8079-d8c753c8ba6e" providerId="ADAL" clId="{AE6C4E66-42E0-5BE3-B636-498C037A4EDD}" dt="2025-10-07T10:49:25.088" v="2574" actId="26606"/>
          <ac:spMkLst>
            <pc:docMk/>
            <pc:sldMk cId="1614268744" sldId="273"/>
            <ac:spMk id="43" creationId="{D1942232-83D0-49E2-AF9B-1F97E3C1EF8E}"/>
          </ac:spMkLst>
        </pc:spChg>
        <pc:spChg chg="add">
          <ac:chgData name="Kirill Jurkov" userId="1f10f297-9119-4916-8079-d8c753c8ba6e" providerId="ADAL" clId="{AE6C4E66-42E0-5BE3-B636-498C037A4EDD}" dt="2025-10-07T10:49:25.088" v="2574" actId="26606"/>
          <ac:spMkLst>
            <pc:docMk/>
            <pc:sldMk cId="1614268744" sldId="273"/>
            <ac:spMk id="44" creationId="{E9E70D72-6E23-4015-A4A6-85C120C19167}"/>
          </ac:spMkLst>
        </pc:spChg>
        <pc:grpChg chg="add del">
          <ac:chgData name="Kirill Jurkov" userId="1f10f297-9119-4916-8079-d8c753c8ba6e" providerId="ADAL" clId="{AE6C4E66-42E0-5BE3-B636-498C037A4EDD}" dt="2025-10-07T10:48:59.424" v="2565" actId="26606"/>
          <ac:grpSpMkLst>
            <pc:docMk/>
            <pc:sldMk cId="1614268744" sldId="273"/>
            <ac:grpSpMk id="10" creationId="{6258F736-B256-8039-9DC6-F4E49A5C5AD5}"/>
          </ac:grpSpMkLst>
        </pc:grpChg>
        <pc:grpChg chg="add del">
          <ac:chgData name="Kirill Jurkov" userId="1f10f297-9119-4916-8079-d8c753c8ba6e" providerId="ADAL" clId="{AE6C4E66-42E0-5BE3-B636-498C037A4EDD}" dt="2025-10-07T10:49:07.568" v="2567" actId="26606"/>
          <ac:grpSpMkLst>
            <pc:docMk/>
            <pc:sldMk cId="1614268744" sldId="273"/>
            <ac:grpSpMk id="14" creationId="{78127680-150F-4A90-9950-F66392578116}"/>
          </ac:grpSpMkLst>
        </pc:grpChg>
        <pc:grpChg chg="add del">
          <ac:chgData name="Kirill Jurkov" userId="1f10f297-9119-4916-8079-d8c753c8ba6e" providerId="ADAL" clId="{AE6C4E66-42E0-5BE3-B636-498C037A4EDD}" dt="2025-10-07T10:49:07.568" v="2567" actId="26606"/>
          <ac:grpSpMkLst>
            <pc:docMk/>
            <pc:sldMk cId="1614268744" sldId="273"/>
            <ac:grpSpMk id="20" creationId="{466920E5-8640-4C24-A775-8647637094A7}"/>
          </ac:grpSpMkLst>
        </pc:grpChg>
        <pc:grpChg chg="add del">
          <ac:chgData name="Kirill Jurkov" userId="1f10f297-9119-4916-8079-d8c753c8ba6e" providerId="ADAL" clId="{AE6C4E66-42E0-5BE3-B636-498C037A4EDD}" dt="2025-10-07T10:49:12.063" v="2569" actId="26606"/>
          <ac:grpSpMkLst>
            <pc:docMk/>
            <pc:sldMk cId="1614268744" sldId="273"/>
            <ac:grpSpMk id="28" creationId="{DD354807-230F-4402-B1B9-F733A8F1F190}"/>
          </ac:grpSpMkLst>
        </pc:grpChg>
        <pc:grpChg chg="add del">
          <ac:chgData name="Kirill Jurkov" userId="1f10f297-9119-4916-8079-d8c753c8ba6e" providerId="ADAL" clId="{AE6C4E66-42E0-5BE3-B636-498C037A4EDD}" dt="2025-10-07T10:49:25.074" v="2573" actId="26606"/>
          <ac:grpSpMkLst>
            <pc:docMk/>
            <pc:sldMk cId="1614268744" sldId="273"/>
            <ac:grpSpMk id="40" creationId="{569E5994-073E-4708-B3E6-43BFED0CEB4C}"/>
          </ac:grpSpMkLst>
        </pc:grpChg>
        <pc:grpChg chg="add del">
          <ac:chgData name="Kirill Jurkov" userId="1f10f297-9119-4916-8079-d8c753c8ba6e" providerId="ADAL" clId="{AE6C4E66-42E0-5BE3-B636-498C037A4EDD}" dt="2025-10-07T10:49:25.074" v="2573" actId="26606"/>
          <ac:grpSpMkLst>
            <pc:docMk/>
            <pc:sldMk cId="1614268744" sldId="273"/>
            <ac:grpSpMk id="41" creationId="{DD81D498-EAA8-40F3-8230-AE4DEDA3830D}"/>
          </ac:grpSpMkLst>
        </pc:grpChg>
        <pc:grpChg chg="add">
          <ac:chgData name="Kirill Jurkov" userId="1f10f297-9119-4916-8079-d8c753c8ba6e" providerId="ADAL" clId="{AE6C4E66-42E0-5BE3-B636-498C037A4EDD}" dt="2025-10-07T10:49:25.088" v="2574" actId="26606"/>
          <ac:grpSpMkLst>
            <pc:docMk/>
            <pc:sldMk cId="1614268744" sldId="273"/>
            <ac:grpSpMk id="45" creationId="{C28A977F-B603-4D81-B0FC-C8DE048A7931}"/>
          </ac:grpSpMkLst>
        </pc:grpChg>
        <pc:grpChg chg="add">
          <ac:chgData name="Kirill Jurkov" userId="1f10f297-9119-4916-8079-d8c753c8ba6e" providerId="ADAL" clId="{AE6C4E66-42E0-5BE3-B636-498C037A4EDD}" dt="2025-10-07T10:49:25.088" v="2574" actId="26606"/>
          <ac:grpSpMkLst>
            <pc:docMk/>
            <pc:sldMk cId="1614268744" sldId="273"/>
            <ac:grpSpMk id="50" creationId="{C78D9229-E61D-4FEE-8321-2F8B64A8CADF}"/>
          </ac:grpSpMkLst>
        </pc:grpChg>
        <pc:picChg chg="add mod">
          <ac:chgData name="Kirill Jurkov" userId="1f10f297-9119-4916-8079-d8c753c8ba6e" providerId="ADAL" clId="{AE6C4E66-42E0-5BE3-B636-498C037A4EDD}" dt="2025-10-07T10:49:25.088" v="2574" actId="26606"/>
          <ac:picMkLst>
            <pc:docMk/>
            <pc:sldMk cId="1614268744" sldId="273"/>
            <ac:picMk id="5" creationId="{9BDD4C70-4C17-D494-A227-F8AEBBB2E3C6}"/>
          </ac:picMkLst>
        </pc:picChg>
      </pc:sldChg>
      <pc:sldChg chg="addSp delSp modSp add mod setBg modNotesTx">
        <pc:chgData name="Kirill Jurkov" userId="1f10f297-9119-4916-8079-d8c753c8ba6e" providerId="ADAL" clId="{AE6C4E66-42E0-5BE3-B636-498C037A4EDD}" dt="2025-10-08T06:48:23.529" v="8128" actId="20577"/>
        <pc:sldMkLst>
          <pc:docMk/>
          <pc:sldMk cId="2559226991" sldId="274"/>
        </pc:sldMkLst>
        <pc:spChg chg="mod">
          <ac:chgData name="Kirill Jurkov" userId="1f10f297-9119-4916-8079-d8c753c8ba6e" providerId="ADAL" clId="{AE6C4E66-42E0-5BE3-B636-498C037A4EDD}" dt="2025-10-06T08:36:34.622" v="971"/>
          <ac:spMkLst>
            <pc:docMk/>
            <pc:sldMk cId="2559226991" sldId="274"/>
            <ac:spMk id="2" creationId="{B98CF38E-E47F-3D60-235C-37118BA3829A}"/>
          </ac:spMkLst>
        </pc:spChg>
        <pc:spChg chg="del mod">
          <ac:chgData name="Kirill Jurkov" userId="1f10f297-9119-4916-8079-d8c753c8ba6e" providerId="ADAL" clId="{AE6C4E66-42E0-5BE3-B636-498C037A4EDD}" dt="2025-10-07T11:03:40.514" v="2582" actId="26606"/>
          <ac:spMkLst>
            <pc:docMk/>
            <pc:sldMk cId="2559226991" sldId="274"/>
            <ac:spMk id="3" creationId="{AE51AD33-4372-CC77-5684-8751154CC274}"/>
          </ac:spMkLst>
        </pc:spChg>
        <pc:graphicFrameChg chg="add">
          <ac:chgData name="Kirill Jurkov" userId="1f10f297-9119-4916-8079-d8c753c8ba6e" providerId="ADAL" clId="{AE6C4E66-42E0-5BE3-B636-498C037A4EDD}" dt="2025-10-07T11:03:40.514" v="2582" actId="26606"/>
          <ac:graphicFrameMkLst>
            <pc:docMk/>
            <pc:sldMk cId="2559226991" sldId="274"/>
            <ac:graphicFrameMk id="6" creationId="{C0F8B203-C69D-A9CF-B6E7-E3926312EE53}"/>
          </ac:graphicFrameMkLst>
        </pc:graphicFrameChg>
      </pc:sldChg>
      <pc:sldChg chg="modSp add mod setBg modNotesTx">
        <pc:chgData name="Kirill Jurkov" userId="1f10f297-9119-4916-8079-d8c753c8ba6e" providerId="ADAL" clId="{AE6C4E66-42E0-5BE3-B636-498C037A4EDD}" dt="2025-10-08T06:49:58.031" v="8142" actId="20577"/>
        <pc:sldMkLst>
          <pc:docMk/>
          <pc:sldMk cId="1694922456" sldId="275"/>
        </pc:sldMkLst>
        <pc:spChg chg="mod">
          <ac:chgData name="Kirill Jurkov" userId="1f10f297-9119-4916-8079-d8c753c8ba6e" providerId="ADAL" clId="{AE6C4E66-42E0-5BE3-B636-498C037A4EDD}" dt="2025-10-06T08:39:20.059" v="985"/>
          <ac:spMkLst>
            <pc:docMk/>
            <pc:sldMk cId="1694922456" sldId="275"/>
            <ac:spMk id="2" creationId="{58EE9F2F-DB2D-00FF-6001-718BC09EC3E7}"/>
          </ac:spMkLst>
        </pc:spChg>
        <pc:spChg chg="mod">
          <ac:chgData name="Kirill Jurkov" userId="1f10f297-9119-4916-8079-d8c753c8ba6e" providerId="ADAL" clId="{AE6C4E66-42E0-5BE3-B636-498C037A4EDD}" dt="2025-10-07T11:56:09.972" v="3002" actId="20577"/>
          <ac:spMkLst>
            <pc:docMk/>
            <pc:sldMk cId="1694922456" sldId="275"/>
            <ac:spMk id="3" creationId="{0CF26671-6062-9464-2DB5-2658F3755581}"/>
          </ac:spMkLst>
        </pc:spChg>
      </pc:sldChg>
      <pc:sldChg chg="modSp add mod setBg modNotesTx">
        <pc:chgData name="Kirill Jurkov" userId="1f10f297-9119-4916-8079-d8c753c8ba6e" providerId="ADAL" clId="{AE6C4E66-42E0-5BE3-B636-498C037A4EDD}" dt="2025-10-07T19:19:27.409" v="7245" actId="20577"/>
        <pc:sldMkLst>
          <pc:docMk/>
          <pc:sldMk cId="4279995669" sldId="276"/>
        </pc:sldMkLst>
        <pc:spChg chg="mod">
          <ac:chgData name="Kirill Jurkov" userId="1f10f297-9119-4916-8079-d8c753c8ba6e" providerId="ADAL" clId="{AE6C4E66-42E0-5BE3-B636-498C037A4EDD}" dt="2025-10-06T08:41:53.969" v="998"/>
          <ac:spMkLst>
            <pc:docMk/>
            <pc:sldMk cId="4279995669" sldId="276"/>
            <ac:spMk id="2" creationId="{15E0A7F3-DCE7-3908-8547-3844CBE35E18}"/>
          </ac:spMkLst>
        </pc:spChg>
        <pc:spChg chg="mod">
          <ac:chgData name="Kirill Jurkov" userId="1f10f297-9119-4916-8079-d8c753c8ba6e" providerId="ADAL" clId="{AE6C4E66-42E0-5BE3-B636-498C037A4EDD}" dt="2025-10-07T11:56:31.071" v="3033" actId="20577"/>
          <ac:spMkLst>
            <pc:docMk/>
            <pc:sldMk cId="4279995669" sldId="276"/>
            <ac:spMk id="3" creationId="{CE09D743-FD16-D06C-1387-BE09EA05F9D3}"/>
          </ac:spMkLst>
        </pc:spChg>
      </pc:sldChg>
      <pc:sldChg chg="addSp delSp modSp add mod setBg modNotesTx">
        <pc:chgData name="Kirill Jurkov" userId="1f10f297-9119-4916-8079-d8c753c8ba6e" providerId="ADAL" clId="{AE6C4E66-42E0-5BE3-B636-498C037A4EDD}" dt="2025-10-07T19:22:04.759" v="7457" actId="20577"/>
        <pc:sldMkLst>
          <pc:docMk/>
          <pc:sldMk cId="3979828515" sldId="277"/>
        </pc:sldMkLst>
        <pc:spChg chg="mod">
          <ac:chgData name="Kirill Jurkov" userId="1f10f297-9119-4916-8079-d8c753c8ba6e" providerId="ADAL" clId="{AE6C4E66-42E0-5BE3-B636-498C037A4EDD}" dt="2025-10-07T11:57:11.901" v="3047" actId="20577"/>
          <ac:spMkLst>
            <pc:docMk/>
            <pc:sldMk cId="3979828515" sldId="277"/>
            <ac:spMk id="2" creationId="{3C2F333F-E67A-12ED-BBE6-0D29E8F99B59}"/>
          </ac:spMkLst>
        </pc:spChg>
        <pc:spChg chg="mod">
          <ac:chgData name="Kirill Jurkov" userId="1f10f297-9119-4916-8079-d8c753c8ba6e" providerId="ADAL" clId="{AE6C4E66-42E0-5BE3-B636-498C037A4EDD}" dt="2025-10-07T19:14:31.327" v="6694" actId="20577"/>
          <ac:spMkLst>
            <pc:docMk/>
            <pc:sldMk cId="3979828515" sldId="277"/>
            <ac:spMk id="3" creationId="{ACE4B6F2-76FE-208A-DACA-1F2244CBF0FC}"/>
          </ac:spMkLst>
        </pc:spChg>
      </pc:sldChg>
      <pc:sldChg chg="addSp delSp modSp add mod setBg modNotesTx">
        <pc:chgData name="Kirill Jurkov" userId="1f10f297-9119-4916-8079-d8c753c8ba6e" providerId="ADAL" clId="{AE6C4E66-42E0-5BE3-B636-498C037A4EDD}" dt="2025-10-07T19:25:35.754" v="7900" actId="20577"/>
        <pc:sldMkLst>
          <pc:docMk/>
          <pc:sldMk cId="3742898858" sldId="278"/>
        </pc:sldMkLst>
        <pc:spChg chg="mod">
          <ac:chgData name="Kirill Jurkov" userId="1f10f297-9119-4916-8079-d8c753c8ba6e" providerId="ADAL" clId="{AE6C4E66-42E0-5BE3-B636-498C037A4EDD}" dt="2025-10-07T12:11:09.613" v="3139" actId="26606"/>
          <ac:spMkLst>
            <pc:docMk/>
            <pc:sldMk cId="3742898858" sldId="278"/>
            <ac:spMk id="2" creationId="{EF8FF656-3044-4089-7824-2F49B53F1B0A}"/>
          </ac:spMkLst>
        </pc:spChg>
        <pc:spChg chg="mod">
          <ac:chgData name="Kirill Jurkov" userId="1f10f297-9119-4916-8079-d8c753c8ba6e" providerId="ADAL" clId="{AE6C4E66-42E0-5BE3-B636-498C037A4EDD}" dt="2025-10-07T19:23:46.572" v="7467" actId="20577"/>
          <ac:spMkLst>
            <pc:docMk/>
            <pc:sldMk cId="3742898858" sldId="278"/>
            <ac:spMk id="3" creationId="{609DE1E1-2051-A865-EBCF-BB1A74F7EC29}"/>
          </ac:spMkLst>
        </pc:spChg>
        <pc:spChg chg="add del">
          <ac:chgData name="Kirill Jurkov" userId="1f10f297-9119-4916-8079-d8c753c8ba6e" providerId="ADAL" clId="{AE6C4E66-42E0-5BE3-B636-498C037A4EDD}" dt="2025-10-07T12:11:05.727" v="3136" actId="26606"/>
          <ac:spMkLst>
            <pc:docMk/>
            <pc:sldMk cId="3742898858" sldId="278"/>
            <ac:spMk id="15" creationId="{A2335D0A-21B2-4888-8B54-91B7738E347A}"/>
          </ac:spMkLst>
        </pc:spChg>
        <pc:spChg chg="add del">
          <ac:chgData name="Kirill Jurkov" userId="1f10f297-9119-4916-8079-d8c753c8ba6e" providerId="ADAL" clId="{AE6C4E66-42E0-5BE3-B636-498C037A4EDD}" dt="2025-10-07T12:11:05.727" v="3136" actId="26606"/>
          <ac:spMkLst>
            <pc:docMk/>
            <pc:sldMk cId="3742898858" sldId="278"/>
            <ac:spMk id="19" creationId="{92E2D918-0F5E-4344-9C8C-FBD0ACB62B7C}"/>
          </ac:spMkLst>
        </pc:spChg>
        <pc:spChg chg="add del">
          <ac:chgData name="Kirill Jurkov" userId="1f10f297-9119-4916-8079-d8c753c8ba6e" providerId="ADAL" clId="{AE6C4E66-42E0-5BE3-B636-498C037A4EDD}" dt="2025-10-07T12:11:09.608" v="3138" actId="26606"/>
          <ac:spMkLst>
            <pc:docMk/>
            <pc:sldMk cId="3742898858" sldId="278"/>
            <ac:spMk id="21" creationId="{7DD0E75F-BC23-40FC-B2BB-3DCDCEA7505B}"/>
          </ac:spMkLst>
        </pc:spChg>
        <pc:spChg chg="add del">
          <ac:chgData name="Kirill Jurkov" userId="1f10f297-9119-4916-8079-d8c753c8ba6e" providerId="ADAL" clId="{AE6C4E66-42E0-5BE3-B636-498C037A4EDD}" dt="2025-10-07T12:11:09.608" v="3138" actId="26606"/>
          <ac:spMkLst>
            <pc:docMk/>
            <pc:sldMk cId="3742898858" sldId="278"/>
            <ac:spMk id="22" creationId="{C5278130-DFE0-457B-8698-88DF69019DDE}"/>
          </ac:spMkLst>
        </pc:spChg>
        <pc:spChg chg="add del">
          <ac:chgData name="Kirill Jurkov" userId="1f10f297-9119-4916-8079-d8c753c8ba6e" providerId="ADAL" clId="{AE6C4E66-42E0-5BE3-B636-498C037A4EDD}" dt="2025-10-07T12:11:09.608" v="3138" actId="26606"/>
          <ac:spMkLst>
            <pc:docMk/>
            <pc:sldMk cId="3742898858" sldId="278"/>
            <ac:spMk id="24" creationId="{2F99531B-1681-4D6E-BECB-18325B33A618}"/>
          </ac:spMkLst>
        </pc:spChg>
        <pc:spChg chg="add del">
          <ac:chgData name="Kirill Jurkov" userId="1f10f297-9119-4916-8079-d8c753c8ba6e" providerId="ADAL" clId="{AE6C4E66-42E0-5BE3-B636-498C037A4EDD}" dt="2025-10-07T12:11:09.608" v="3138" actId="26606"/>
          <ac:spMkLst>
            <pc:docMk/>
            <pc:sldMk cId="3742898858" sldId="278"/>
            <ac:spMk id="26" creationId="{D20DAA5B-4A0F-4CBA-895C-20ED2D8E1E52}"/>
          </ac:spMkLst>
        </pc:spChg>
        <pc:spChg chg="add">
          <ac:chgData name="Kirill Jurkov" userId="1f10f297-9119-4916-8079-d8c753c8ba6e" providerId="ADAL" clId="{AE6C4E66-42E0-5BE3-B636-498C037A4EDD}" dt="2025-10-07T12:11:09.613" v="3139" actId="26606"/>
          <ac:spMkLst>
            <pc:docMk/>
            <pc:sldMk cId="3742898858" sldId="278"/>
            <ac:spMk id="28" creationId="{84DF55BE-B4AB-4BA1-BDE1-E9F7FB3F110A}"/>
          </ac:spMkLst>
        </pc:spChg>
        <pc:picChg chg="add mod ord">
          <ac:chgData name="Kirill Jurkov" userId="1f10f297-9119-4916-8079-d8c753c8ba6e" providerId="ADAL" clId="{AE6C4E66-42E0-5BE3-B636-498C037A4EDD}" dt="2025-10-07T12:11:09.613" v="3139" actId="26606"/>
          <ac:picMkLst>
            <pc:docMk/>
            <pc:sldMk cId="3742898858" sldId="278"/>
            <ac:picMk id="8" creationId="{F715D739-01CD-D542-961A-FDEA1A1BCFD7}"/>
          </ac:picMkLst>
        </pc:picChg>
        <pc:picChg chg="add mod">
          <ac:chgData name="Kirill Jurkov" userId="1f10f297-9119-4916-8079-d8c753c8ba6e" providerId="ADAL" clId="{AE6C4E66-42E0-5BE3-B636-498C037A4EDD}" dt="2025-10-07T12:11:09.613" v="3139" actId="26606"/>
          <ac:picMkLst>
            <pc:docMk/>
            <pc:sldMk cId="3742898858" sldId="278"/>
            <ac:picMk id="10" creationId="{763819E5-828D-5C7C-7D97-8894068033E0}"/>
          </ac:picMkLst>
        </pc:picChg>
        <pc:picChg chg="add del">
          <ac:chgData name="Kirill Jurkov" userId="1f10f297-9119-4916-8079-d8c753c8ba6e" providerId="ADAL" clId="{AE6C4E66-42E0-5BE3-B636-498C037A4EDD}" dt="2025-10-07T12:11:05.727" v="3136" actId="26606"/>
          <ac:picMkLst>
            <pc:docMk/>
            <pc:sldMk cId="3742898858" sldId="278"/>
            <ac:picMk id="17" creationId="{44409A5E-C15D-4BA0-861B-D017C2A7E645}"/>
          </ac:picMkLst>
        </pc:picChg>
        <pc:cxnChg chg="add del">
          <ac:chgData name="Kirill Jurkov" userId="1f10f297-9119-4916-8079-d8c753c8ba6e" providerId="ADAL" clId="{AE6C4E66-42E0-5BE3-B636-498C037A4EDD}" dt="2025-10-07T12:11:09.608" v="3138" actId="26606"/>
          <ac:cxnSpMkLst>
            <pc:docMk/>
            <pc:sldMk cId="3742898858" sldId="278"/>
            <ac:cxnSpMk id="23" creationId="{F085D7B9-E066-4923-8CB7-294BF306296A}"/>
          </ac:cxnSpMkLst>
        </pc:cxnChg>
        <pc:cxnChg chg="add del">
          <ac:chgData name="Kirill Jurkov" userId="1f10f297-9119-4916-8079-d8c753c8ba6e" providerId="ADAL" clId="{AE6C4E66-42E0-5BE3-B636-498C037A4EDD}" dt="2025-10-07T12:11:09.608" v="3138" actId="26606"/>
          <ac:cxnSpMkLst>
            <pc:docMk/>
            <pc:sldMk cId="3742898858" sldId="278"/>
            <ac:cxnSpMk id="25" creationId="{25443840-A796-4C43-8DC1-1B738EFEC522}"/>
          </ac:cxnSpMkLst>
        </pc:cxnChg>
      </pc:sldChg>
      <pc:sldChg chg="addSp modSp add mod setBg">
        <pc:chgData name="Kirill Jurkov" userId="1f10f297-9119-4916-8079-d8c753c8ba6e" providerId="ADAL" clId="{AE6C4E66-42E0-5BE3-B636-498C037A4EDD}" dt="2025-10-07T19:26:12.259" v="7908" actId="20577"/>
        <pc:sldMkLst>
          <pc:docMk/>
          <pc:sldMk cId="2604883747" sldId="279"/>
        </pc:sldMkLst>
        <pc:spChg chg="mod">
          <ac:chgData name="Kirill Jurkov" userId="1f10f297-9119-4916-8079-d8c753c8ba6e" providerId="ADAL" clId="{AE6C4E66-42E0-5BE3-B636-498C037A4EDD}" dt="2025-10-07T17:19:18.040" v="3490" actId="26606"/>
          <ac:spMkLst>
            <pc:docMk/>
            <pc:sldMk cId="2604883747" sldId="279"/>
            <ac:spMk id="2" creationId="{BFD81A5A-9D5F-173B-4BC5-9530B435F37D}"/>
          </ac:spMkLst>
        </pc:spChg>
        <pc:spChg chg="mod ord">
          <ac:chgData name="Kirill Jurkov" userId="1f10f297-9119-4916-8079-d8c753c8ba6e" providerId="ADAL" clId="{AE6C4E66-42E0-5BE3-B636-498C037A4EDD}" dt="2025-10-07T19:26:12.259" v="7908" actId="20577"/>
          <ac:spMkLst>
            <pc:docMk/>
            <pc:sldMk cId="2604883747" sldId="279"/>
            <ac:spMk id="3" creationId="{3D9BC176-953D-3C0E-7FD7-7FCF32EBDE31}"/>
          </ac:spMkLst>
        </pc:spChg>
        <pc:spChg chg="add mod">
          <ac:chgData name="Kirill Jurkov" userId="1f10f297-9119-4916-8079-d8c753c8ba6e" providerId="ADAL" clId="{AE6C4E66-42E0-5BE3-B636-498C037A4EDD}" dt="2025-10-07T17:33:48.944" v="3549" actId="14100"/>
          <ac:spMkLst>
            <pc:docMk/>
            <pc:sldMk cId="2604883747" sldId="279"/>
            <ac:spMk id="7" creationId="{D0E07D83-B47E-751C-2E67-16B13CD2BE12}"/>
          </ac:spMkLst>
        </pc:spChg>
        <pc:spChg chg="add mod">
          <ac:chgData name="Kirill Jurkov" userId="1f10f297-9119-4916-8079-d8c753c8ba6e" providerId="ADAL" clId="{AE6C4E66-42E0-5BE3-B636-498C037A4EDD}" dt="2025-10-07T17:38:28.090" v="3606"/>
          <ac:spMkLst>
            <pc:docMk/>
            <pc:sldMk cId="2604883747" sldId="279"/>
            <ac:spMk id="8" creationId="{068DADB1-1C36-63E9-0E70-815F38974B72}"/>
          </ac:spMkLst>
        </pc:spChg>
        <pc:spChg chg="add">
          <ac:chgData name="Kirill Jurkov" userId="1f10f297-9119-4916-8079-d8c753c8ba6e" providerId="ADAL" clId="{AE6C4E66-42E0-5BE3-B636-498C037A4EDD}" dt="2025-10-07T17:19:18.040" v="3490" actId="26606"/>
          <ac:spMkLst>
            <pc:docMk/>
            <pc:sldMk cId="2604883747" sldId="279"/>
            <ac:spMk id="10" creationId="{6897DEB4-4A88-4293-A935-9B25506C1530}"/>
          </ac:spMkLst>
        </pc:spChg>
        <pc:spChg chg="add">
          <ac:chgData name="Kirill Jurkov" userId="1f10f297-9119-4916-8079-d8c753c8ba6e" providerId="ADAL" clId="{AE6C4E66-42E0-5BE3-B636-498C037A4EDD}" dt="2025-10-07T17:19:18.040" v="3490" actId="26606"/>
          <ac:spMkLst>
            <pc:docMk/>
            <pc:sldMk cId="2604883747" sldId="279"/>
            <ac:spMk id="12" creationId="{FBE42BC3-6707-4CBF-9386-048B994A4F19}"/>
          </ac:spMkLst>
        </pc:spChg>
        <pc:picChg chg="add mod">
          <ac:chgData name="Kirill Jurkov" userId="1f10f297-9119-4916-8079-d8c753c8ba6e" providerId="ADAL" clId="{AE6C4E66-42E0-5BE3-B636-498C037A4EDD}" dt="2025-10-07T17:33:51.991" v="3550" actId="14100"/>
          <ac:picMkLst>
            <pc:docMk/>
            <pc:sldMk cId="2604883747" sldId="279"/>
            <ac:picMk id="5" creationId="{E4777FB8-A4C0-D010-5073-0E5D7E90576E}"/>
          </ac:picMkLst>
        </pc:picChg>
        <pc:picChg chg="add mod">
          <ac:chgData name="Kirill Jurkov" userId="1f10f297-9119-4916-8079-d8c753c8ba6e" providerId="ADAL" clId="{AE6C4E66-42E0-5BE3-B636-498C037A4EDD}" dt="2025-10-07T17:33:05.752" v="3544"/>
          <ac:picMkLst>
            <pc:docMk/>
            <pc:sldMk cId="2604883747" sldId="279"/>
            <ac:picMk id="6" creationId="{A39C97F0-C6E5-D113-8556-17D98435F4B1}"/>
          </ac:picMkLst>
        </pc:picChg>
      </pc:sldChg>
      <pc:sldChg chg="addSp delSp modSp add mod setBg">
        <pc:chgData name="Kirill Jurkov" userId="1f10f297-9119-4916-8079-d8c753c8ba6e" providerId="ADAL" clId="{AE6C4E66-42E0-5BE3-B636-498C037A4EDD}" dt="2025-10-07T17:16:25.746" v="3486" actId="20577"/>
        <pc:sldMkLst>
          <pc:docMk/>
          <pc:sldMk cId="2863371770" sldId="280"/>
        </pc:sldMkLst>
        <pc:spChg chg="mod">
          <ac:chgData name="Kirill Jurkov" userId="1f10f297-9119-4916-8079-d8c753c8ba6e" providerId="ADAL" clId="{AE6C4E66-42E0-5BE3-B636-498C037A4EDD}" dt="2025-10-07T17:16:25.746" v="3486" actId="20577"/>
          <ac:spMkLst>
            <pc:docMk/>
            <pc:sldMk cId="2863371770" sldId="280"/>
            <ac:spMk id="2" creationId="{8B478B7D-C0E4-EDE0-E7C6-9D1F1968638D}"/>
          </ac:spMkLst>
        </pc:spChg>
        <pc:spChg chg="del mod">
          <ac:chgData name="Kirill Jurkov" userId="1f10f297-9119-4916-8079-d8c753c8ba6e" providerId="ADAL" clId="{AE6C4E66-42E0-5BE3-B636-498C037A4EDD}" dt="2025-10-07T17:16:04.714" v="3468" actId="26606"/>
          <ac:spMkLst>
            <pc:docMk/>
            <pc:sldMk cId="2863371770" sldId="280"/>
            <ac:spMk id="3" creationId="{0F0B7ECF-9F73-A0EC-12DA-4D6D56BA1BF3}"/>
          </ac:spMkLst>
        </pc:spChg>
        <pc:spChg chg="add">
          <ac:chgData name="Kirill Jurkov" userId="1f10f297-9119-4916-8079-d8c753c8ba6e" providerId="ADAL" clId="{AE6C4E66-42E0-5BE3-B636-498C037A4EDD}" dt="2025-10-07T17:16:04.714" v="3468" actId="26606"/>
          <ac:spMkLst>
            <pc:docMk/>
            <pc:sldMk cId="2863371770" sldId="280"/>
            <ac:spMk id="8" creationId="{A8DB9CD9-59B1-4D73-BC4C-98796A48EF9B}"/>
          </ac:spMkLst>
        </pc:spChg>
        <pc:spChg chg="add">
          <ac:chgData name="Kirill Jurkov" userId="1f10f297-9119-4916-8079-d8c753c8ba6e" providerId="ADAL" clId="{AE6C4E66-42E0-5BE3-B636-498C037A4EDD}" dt="2025-10-07T17:16:04.714" v="3468" actId="26606"/>
          <ac:spMkLst>
            <pc:docMk/>
            <pc:sldMk cId="2863371770" sldId="280"/>
            <ac:spMk id="10" creationId="{8874A6A9-41FF-4E33-AFA8-F9F81436A59E}"/>
          </ac:spMkLst>
        </pc:spChg>
        <pc:grpChg chg="add">
          <ac:chgData name="Kirill Jurkov" userId="1f10f297-9119-4916-8079-d8c753c8ba6e" providerId="ADAL" clId="{AE6C4E66-42E0-5BE3-B636-498C037A4EDD}" dt="2025-10-07T17:16:04.714" v="3468" actId="26606"/>
          <ac:grpSpMkLst>
            <pc:docMk/>
            <pc:sldMk cId="2863371770" sldId="280"/>
            <ac:grpSpMk id="12" creationId="{721D730E-1F97-4071-B143-B05E6D2599BC}"/>
          </ac:grpSpMkLst>
        </pc:grpChg>
      </pc:sldChg>
      <pc:sldChg chg="modSp add del mod setBg">
        <pc:chgData name="Kirill Jurkov" userId="1f10f297-9119-4916-8079-d8c753c8ba6e" providerId="ADAL" clId="{AE6C4E66-42E0-5BE3-B636-498C037A4EDD}" dt="2025-10-07T17:35:31.677" v="3552" actId="2696"/>
        <pc:sldMkLst>
          <pc:docMk/>
          <pc:sldMk cId="3258587637" sldId="281"/>
        </pc:sldMkLst>
      </pc:sldChg>
      <pc:sldChg chg="addSp delSp modSp new mod setBg">
        <pc:chgData name="Kirill Jurkov" userId="1f10f297-9119-4916-8079-d8c753c8ba6e" providerId="ADAL" clId="{AE6C4E66-42E0-5BE3-B636-498C037A4EDD}" dt="2025-10-06T10:42:44.116" v="1513"/>
        <pc:sldMkLst>
          <pc:docMk/>
          <pc:sldMk cId="1537052177" sldId="282"/>
        </pc:sldMkLst>
        <pc:spChg chg="add del">
          <ac:chgData name="Kirill Jurkov" userId="1f10f297-9119-4916-8079-d8c753c8ba6e" providerId="ADAL" clId="{AE6C4E66-42E0-5BE3-B636-498C037A4EDD}" dt="2025-10-06T10:42:40.993" v="1509" actId="26606"/>
          <ac:spMkLst>
            <pc:docMk/>
            <pc:sldMk cId="1537052177" sldId="282"/>
            <ac:spMk id="2" creationId="{F698A003-EFE3-0E3D-F74A-725192FBFF1D}"/>
          </ac:spMkLst>
        </pc:spChg>
        <pc:picChg chg="add mod">
          <ac:chgData name="Kirill Jurkov" userId="1f10f297-9119-4916-8079-d8c753c8ba6e" providerId="ADAL" clId="{AE6C4E66-42E0-5BE3-B636-498C037A4EDD}" dt="2025-10-06T10:42:44.116" v="1513"/>
          <ac:picMkLst>
            <pc:docMk/>
            <pc:sldMk cId="1537052177" sldId="282"/>
            <ac:picMk id="5" creationId="{F476257E-2F77-CBB3-5633-853B3AA7BB8E}"/>
          </ac:picMkLst>
        </pc:picChg>
      </pc:sldChg>
      <pc:sldChg chg="addSp delSp modSp add mod">
        <pc:chgData name="Kirill Jurkov" userId="1f10f297-9119-4916-8079-d8c753c8ba6e" providerId="ADAL" clId="{AE6C4E66-42E0-5BE3-B636-498C037A4EDD}" dt="2025-10-07T17:39:17.573" v="3613" actId="14100"/>
        <pc:sldMkLst>
          <pc:docMk/>
          <pc:sldMk cId="3324413493" sldId="283"/>
        </pc:sldMkLst>
        <pc:spChg chg="add mod">
          <ac:chgData name="Kirill Jurkov" userId="1f10f297-9119-4916-8079-d8c753c8ba6e" providerId="ADAL" clId="{AE6C4E66-42E0-5BE3-B636-498C037A4EDD}" dt="2025-10-07T17:38:47.278" v="3610" actId="14100"/>
          <ac:spMkLst>
            <pc:docMk/>
            <pc:sldMk cId="3324413493" sldId="283"/>
            <ac:spMk id="5" creationId="{13D46CC3-A849-4E8A-CE2C-27F33689A96D}"/>
          </ac:spMkLst>
        </pc:spChg>
        <pc:spChg chg="add mod">
          <ac:chgData name="Kirill Jurkov" userId="1f10f297-9119-4916-8079-d8c753c8ba6e" providerId="ADAL" clId="{AE6C4E66-42E0-5BE3-B636-498C037A4EDD}" dt="2025-10-07T17:39:02.828" v="3612" actId="1076"/>
          <ac:spMkLst>
            <pc:docMk/>
            <pc:sldMk cId="3324413493" sldId="283"/>
            <ac:spMk id="6" creationId="{F1011E9A-C175-F3EB-EA48-391F07008F14}"/>
          </ac:spMkLst>
        </pc:spChg>
        <pc:spChg chg="mod">
          <ac:chgData name="Kirill Jurkov" userId="1f10f297-9119-4916-8079-d8c753c8ba6e" providerId="ADAL" clId="{AE6C4E66-42E0-5BE3-B636-498C037A4EDD}" dt="2025-10-07T17:36:56.476" v="3593" actId="1076"/>
          <ac:spMkLst>
            <pc:docMk/>
            <pc:sldMk cId="3324413493" sldId="283"/>
            <ac:spMk id="27" creationId="{90CAAFEC-3C4F-D0F5-6220-949C79A7BD13}"/>
          </ac:spMkLst>
        </pc:spChg>
        <pc:grpChg chg="add del">
          <ac:chgData name="Kirill Jurkov" userId="1f10f297-9119-4916-8079-d8c753c8ba6e" providerId="ADAL" clId="{AE6C4E66-42E0-5BE3-B636-498C037A4EDD}" dt="2025-10-07T17:35:56.474" v="3558" actId="478"/>
          <ac:grpSpMkLst>
            <pc:docMk/>
            <pc:sldMk cId="3324413493" sldId="283"/>
            <ac:grpSpMk id="19" creationId="{70887DBD-CC3B-E772-511D-17293B5337AF}"/>
          </ac:grpSpMkLst>
        </pc:grpChg>
        <pc:picChg chg="add mod">
          <ac:chgData name="Kirill Jurkov" userId="1f10f297-9119-4916-8079-d8c753c8ba6e" providerId="ADAL" clId="{AE6C4E66-42E0-5BE3-B636-498C037A4EDD}" dt="2025-10-07T17:39:17.573" v="3613" actId="14100"/>
          <ac:picMkLst>
            <pc:docMk/>
            <pc:sldMk cId="3324413493" sldId="283"/>
            <ac:picMk id="2" creationId="{10778B87-49E1-3D4C-BC08-EEC7CC18E23B}"/>
          </ac:picMkLst>
        </pc:picChg>
        <pc:picChg chg="add mod">
          <ac:chgData name="Kirill Jurkov" userId="1f10f297-9119-4916-8079-d8c753c8ba6e" providerId="ADAL" clId="{AE6C4E66-42E0-5BE3-B636-498C037A4EDD}" dt="2025-10-07T17:38:15.580" v="3605" actId="1076"/>
          <ac:picMkLst>
            <pc:docMk/>
            <pc:sldMk cId="3324413493" sldId="283"/>
            <ac:picMk id="4" creationId="{39E62893-6475-3417-FE5B-47E19F6F4433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4" Type="http://schemas.openxmlformats.org/officeDocument/2006/relationships/image" Target="../media/image13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4" Type="http://schemas.openxmlformats.org/officeDocument/2006/relationships/image" Target="../media/image1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5C0769-B6CE-41B2-AE18-1CB3DBDABF89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F906BB1-A909-4936-81B6-D0ECD9B032B4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49% kavatseb kolme aasta jooksul investeerida jätkusuutlikult, kuid ainult 22% on seda teinud.</a:t>
          </a:r>
          <a:endParaRPr lang="en-US" dirty="0"/>
        </a:p>
      </dgm:t>
    </dgm:pt>
    <dgm:pt modelId="{48E687C5-9817-4D5B-97EB-198477405006}" type="parTrans" cxnId="{B699DEA0-EB55-496B-9B2D-A296DEF477CC}">
      <dgm:prSet/>
      <dgm:spPr/>
      <dgm:t>
        <a:bodyPr/>
        <a:lstStyle/>
        <a:p>
          <a:endParaRPr lang="en-US"/>
        </a:p>
      </dgm:t>
    </dgm:pt>
    <dgm:pt modelId="{B07619BD-619D-42E8-8447-A0750AA0761B}" type="sibTrans" cxnId="{B699DEA0-EB55-496B-9B2D-A296DEF477CC}">
      <dgm:prSet/>
      <dgm:spPr/>
      <dgm:t>
        <a:bodyPr/>
        <a:lstStyle/>
        <a:p>
          <a:endParaRPr lang="en-US"/>
        </a:p>
      </dgm:t>
    </dgm:pt>
    <dgm:pt modelId="{974471D6-C67A-464A-A3A5-E31279E60910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Peamised takistused:</a:t>
          </a:r>
          <a:endParaRPr lang="en-US"/>
        </a:p>
      </dgm:t>
    </dgm:pt>
    <dgm:pt modelId="{809F49EB-846D-4D73-A93E-1339EB4C75B0}" type="parTrans" cxnId="{A5CAAB58-E82B-465B-A208-9B1E493B1BED}">
      <dgm:prSet/>
      <dgm:spPr/>
      <dgm:t>
        <a:bodyPr/>
        <a:lstStyle/>
        <a:p>
          <a:endParaRPr lang="en-US"/>
        </a:p>
      </dgm:t>
    </dgm:pt>
    <dgm:pt modelId="{C916FC9C-9377-4E0D-80B7-77435813504E}" type="sibTrans" cxnId="{A5CAAB58-E82B-465B-A208-9B1E493B1BED}">
      <dgm:prSet/>
      <dgm:spPr/>
      <dgm:t>
        <a:bodyPr/>
        <a:lstStyle/>
        <a:p>
          <a:endParaRPr lang="en-US"/>
        </a:p>
      </dgm:t>
    </dgm:pt>
    <dgm:pt modelId="{DE6DB6D9-7931-435C-B936-F26D59EDE8DB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Selguse ja usalduse puudumine.</a:t>
          </a:r>
          <a:endParaRPr lang="en-US"/>
        </a:p>
      </dgm:t>
    </dgm:pt>
    <dgm:pt modelId="{7B07D1DE-8F88-4510-BCFA-3B462E2AA684}" type="parTrans" cxnId="{64356656-AEFD-40F8-9A6C-01A9CC77514B}">
      <dgm:prSet/>
      <dgm:spPr/>
      <dgm:t>
        <a:bodyPr/>
        <a:lstStyle/>
        <a:p>
          <a:endParaRPr lang="en-US"/>
        </a:p>
      </dgm:t>
    </dgm:pt>
    <dgm:pt modelId="{473A1F62-3C47-4437-A7E2-86C557A8CAE3}" type="sibTrans" cxnId="{64356656-AEFD-40F8-9A6C-01A9CC77514B}">
      <dgm:prSet/>
      <dgm:spPr/>
      <dgm:t>
        <a:bodyPr/>
        <a:lstStyle/>
        <a:p>
          <a:endParaRPr lang="en-US"/>
        </a:p>
      </dgm:t>
    </dgm:pt>
    <dgm:pt modelId="{2C3813A8-F203-4B3F-AE03-A1109F45F512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Hirm halva tulemuse ees.</a:t>
          </a:r>
          <a:endParaRPr lang="en-US"/>
        </a:p>
      </dgm:t>
    </dgm:pt>
    <dgm:pt modelId="{458036C0-B92F-48BE-A090-95A5BB0618DE}" type="parTrans" cxnId="{604B51FD-ADA4-4D6B-992B-4BE3FDC67579}">
      <dgm:prSet/>
      <dgm:spPr/>
      <dgm:t>
        <a:bodyPr/>
        <a:lstStyle/>
        <a:p>
          <a:endParaRPr lang="en-US"/>
        </a:p>
      </dgm:t>
    </dgm:pt>
    <dgm:pt modelId="{628A92A2-4D49-4900-B54A-4E855227CDE8}" type="sibTrans" cxnId="{604B51FD-ADA4-4D6B-992B-4BE3FDC67579}">
      <dgm:prSet/>
      <dgm:spPr/>
      <dgm:t>
        <a:bodyPr/>
        <a:lstStyle/>
        <a:p>
          <a:endParaRPr lang="en-US"/>
        </a:p>
      </dgm:t>
    </dgm:pt>
    <dgm:pt modelId="{93C67C15-E41C-4B5F-9ED2-9C678108EA3E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Keerukus ja žargoon.</a:t>
          </a:r>
          <a:endParaRPr lang="en-US"/>
        </a:p>
      </dgm:t>
    </dgm:pt>
    <dgm:pt modelId="{B7B65CF3-FA9C-4138-B57D-561EC3735886}" type="parTrans" cxnId="{2EF00E62-0BE1-435C-BC97-70D5C0294BE4}">
      <dgm:prSet/>
      <dgm:spPr/>
      <dgm:t>
        <a:bodyPr/>
        <a:lstStyle/>
        <a:p>
          <a:endParaRPr lang="en-US"/>
        </a:p>
      </dgm:t>
    </dgm:pt>
    <dgm:pt modelId="{C5C31FEA-340B-4094-9DF5-89A287E7AC66}" type="sibTrans" cxnId="{2EF00E62-0BE1-435C-BC97-70D5C0294BE4}">
      <dgm:prSet/>
      <dgm:spPr/>
      <dgm:t>
        <a:bodyPr/>
        <a:lstStyle/>
        <a:p>
          <a:endParaRPr lang="en-US"/>
        </a:p>
      </dgm:t>
    </dgm:pt>
    <dgm:pt modelId="{381A449A-FD13-42AA-984C-F6EAEFF88BAD}" type="pres">
      <dgm:prSet presAssocID="{BA5C0769-B6CE-41B2-AE18-1CB3DBDABF89}" presName="root" presStyleCnt="0">
        <dgm:presLayoutVars>
          <dgm:dir/>
          <dgm:resizeHandles val="exact"/>
        </dgm:presLayoutVars>
      </dgm:prSet>
      <dgm:spPr/>
    </dgm:pt>
    <dgm:pt modelId="{7E7CD9FF-9A72-469C-82BE-B4545764C64C}" type="pres">
      <dgm:prSet presAssocID="{1F906BB1-A909-4936-81B6-D0ECD9B032B4}" presName="compNode" presStyleCnt="0"/>
      <dgm:spPr/>
    </dgm:pt>
    <dgm:pt modelId="{99F6C323-B9D8-4422-AB01-53B9932076A5}" type="pres">
      <dgm:prSet presAssocID="{1F906BB1-A909-4936-81B6-D0ECD9B032B4}" presName="bgRect" presStyleLbl="bgShp" presStyleIdx="0" presStyleCnt="2"/>
      <dgm:spPr/>
    </dgm:pt>
    <dgm:pt modelId="{2BE11E9A-E10D-425A-87B6-75DCDEABE963}" type="pres">
      <dgm:prSet presAssocID="{1F906BB1-A909-4936-81B6-D0ECD9B032B4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ubbles"/>
        </a:ext>
      </dgm:extLst>
    </dgm:pt>
    <dgm:pt modelId="{79578E94-6A4D-4A00-9EC6-69514CE44519}" type="pres">
      <dgm:prSet presAssocID="{1F906BB1-A909-4936-81B6-D0ECD9B032B4}" presName="spaceRect" presStyleCnt="0"/>
      <dgm:spPr/>
    </dgm:pt>
    <dgm:pt modelId="{BCDCD308-01B3-461D-B8F9-7DB28D0417ED}" type="pres">
      <dgm:prSet presAssocID="{1F906BB1-A909-4936-81B6-D0ECD9B032B4}" presName="parTx" presStyleLbl="revTx" presStyleIdx="0" presStyleCnt="3">
        <dgm:presLayoutVars>
          <dgm:chMax val="0"/>
          <dgm:chPref val="0"/>
        </dgm:presLayoutVars>
      </dgm:prSet>
      <dgm:spPr/>
    </dgm:pt>
    <dgm:pt modelId="{FE676E6D-67D3-4D83-BFFF-58BA2A574BD7}" type="pres">
      <dgm:prSet presAssocID="{B07619BD-619D-42E8-8447-A0750AA0761B}" presName="sibTrans" presStyleCnt="0"/>
      <dgm:spPr/>
    </dgm:pt>
    <dgm:pt modelId="{37CB479E-E86D-4D51-976D-2F1051F439E1}" type="pres">
      <dgm:prSet presAssocID="{974471D6-C67A-464A-A3A5-E31279E60910}" presName="compNode" presStyleCnt="0"/>
      <dgm:spPr/>
    </dgm:pt>
    <dgm:pt modelId="{49801F98-7C1A-4B3C-90B3-FC25D02ED07B}" type="pres">
      <dgm:prSet presAssocID="{974471D6-C67A-464A-A3A5-E31279E60910}" presName="bgRect" presStyleLbl="bgShp" presStyleIdx="1" presStyleCnt="2"/>
      <dgm:spPr/>
    </dgm:pt>
    <dgm:pt modelId="{A584A1CE-92F0-4C54-9182-9B46EBCB6378}" type="pres">
      <dgm:prSet presAssocID="{974471D6-C67A-464A-A3A5-E31279E60910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rritant"/>
        </a:ext>
      </dgm:extLst>
    </dgm:pt>
    <dgm:pt modelId="{583F8C55-67DB-4550-BEF0-0CDF13CAF985}" type="pres">
      <dgm:prSet presAssocID="{974471D6-C67A-464A-A3A5-E31279E60910}" presName="spaceRect" presStyleCnt="0"/>
      <dgm:spPr/>
    </dgm:pt>
    <dgm:pt modelId="{9F1C318A-7A7E-4638-B756-F7132B5D7F42}" type="pres">
      <dgm:prSet presAssocID="{974471D6-C67A-464A-A3A5-E31279E60910}" presName="parTx" presStyleLbl="revTx" presStyleIdx="1" presStyleCnt="3">
        <dgm:presLayoutVars>
          <dgm:chMax val="0"/>
          <dgm:chPref val="0"/>
        </dgm:presLayoutVars>
      </dgm:prSet>
      <dgm:spPr/>
    </dgm:pt>
    <dgm:pt modelId="{4AA89E3D-6829-4A7B-9E97-17673FCBFEC0}" type="pres">
      <dgm:prSet presAssocID="{974471D6-C67A-464A-A3A5-E31279E60910}" presName="desTx" presStyleLbl="revTx" presStyleIdx="2" presStyleCnt="3">
        <dgm:presLayoutVars/>
      </dgm:prSet>
      <dgm:spPr/>
    </dgm:pt>
  </dgm:ptLst>
  <dgm:cxnLst>
    <dgm:cxn modelId="{F8ACB24E-1183-4590-8D7E-A12E7F815209}" type="presOf" srcId="{1F906BB1-A909-4936-81B6-D0ECD9B032B4}" destId="{BCDCD308-01B3-461D-B8F9-7DB28D0417ED}" srcOrd="0" destOrd="0" presId="urn:microsoft.com/office/officeart/2018/2/layout/IconVerticalSolidList"/>
    <dgm:cxn modelId="{64356656-AEFD-40F8-9A6C-01A9CC77514B}" srcId="{974471D6-C67A-464A-A3A5-E31279E60910}" destId="{DE6DB6D9-7931-435C-B936-F26D59EDE8DB}" srcOrd="0" destOrd="0" parTransId="{7B07D1DE-8F88-4510-BCFA-3B462E2AA684}" sibTransId="{473A1F62-3C47-4437-A7E2-86C557A8CAE3}"/>
    <dgm:cxn modelId="{A5CAAB58-E82B-465B-A208-9B1E493B1BED}" srcId="{BA5C0769-B6CE-41B2-AE18-1CB3DBDABF89}" destId="{974471D6-C67A-464A-A3A5-E31279E60910}" srcOrd="1" destOrd="0" parTransId="{809F49EB-846D-4D73-A93E-1339EB4C75B0}" sibTransId="{C916FC9C-9377-4E0D-80B7-77435813504E}"/>
    <dgm:cxn modelId="{75B64059-A669-4628-A94A-9179443417B9}" type="presOf" srcId="{DE6DB6D9-7931-435C-B936-F26D59EDE8DB}" destId="{4AA89E3D-6829-4A7B-9E97-17673FCBFEC0}" srcOrd="0" destOrd="0" presId="urn:microsoft.com/office/officeart/2018/2/layout/IconVerticalSolidList"/>
    <dgm:cxn modelId="{2EF00E62-0BE1-435C-BC97-70D5C0294BE4}" srcId="{974471D6-C67A-464A-A3A5-E31279E60910}" destId="{93C67C15-E41C-4B5F-9ED2-9C678108EA3E}" srcOrd="2" destOrd="0" parTransId="{B7B65CF3-FA9C-4138-B57D-561EC3735886}" sibTransId="{C5C31FEA-340B-4094-9DF5-89A287E7AC66}"/>
    <dgm:cxn modelId="{7B0C529F-EA22-4F80-9DF1-83DB9E1B198C}" type="presOf" srcId="{974471D6-C67A-464A-A3A5-E31279E60910}" destId="{9F1C318A-7A7E-4638-B756-F7132B5D7F42}" srcOrd="0" destOrd="0" presId="urn:microsoft.com/office/officeart/2018/2/layout/IconVerticalSolidList"/>
    <dgm:cxn modelId="{B699DEA0-EB55-496B-9B2D-A296DEF477CC}" srcId="{BA5C0769-B6CE-41B2-AE18-1CB3DBDABF89}" destId="{1F906BB1-A909-4936-81B6-D0ECD9B032B4}" srcOrd="0" destOrd="0" parTransId="{48E687C5-9817-4D5B-97EB-198477405006}" sibTransId="{B07619BD-619D-42E8-8447-A0750AA0761B}"/>
    <dgm:cxn modelId="{9D2633A9-5F61-4F6F-8363-8B23BAE0B984}" type="presOf" srcId="{2C3813A8-F203-4B3F-AE03-A1109F45F512}" destId="{4AA89E3D-6829-4A7B-9E97-17673FCBFEC0}" srcOrd="0" destOrd="1" presId="urn:microsoft.com/office/officeart/2018/2/layout/IconVerticalSolidList"/>
    <dgm:cxn modelId="{0CFA63C3-E53A-4856-B911-5A4FD08A63D6}" type="presOf" srcId="{BA5C0769-B6CE-41B2-AE18-1CB3DBDABF89}" destId="{381A449A-FD13-42AA-984C-F6EAEFF88BAD}" srcOrd="0" destOrd="0" presId="urn:microsoft.com/office/officeart/2018/2/layout/IconVerticalSolidList"/>
    <dgm:cxn modelId="{AA108DEA-2FDB-4D50-B923-B02A53331935}" type="presOf" srcId="{93C67C15-E41C-4B5F-9ED2-9C678108EA3E}" destId="{4AA89E3D-6829-4A7B-9E97-17673FCBFEC0}" srcOrd="0" destOrd="2" presId="urn:microsoft.com/office/officeart/2018/2/layout/IconVerticalSolidList"/>
    <dgm:cxn modelId="{604B51FD-ADA4-4D6B-992B-4BE3FDC67579}" srcId="{974471D6-C67A-464A-A3A5-E31279E60910}" destId="{2C3813A8-F203-4B3F-AE03-A1109F45F512}" srcOrd="1" destOrd="0" parTransId="{458036C0-B92F-48BE-A090-95A5BB0618DE}" sibTransId="{628A92A2-4D49-4900-B54A-4E855227CDE8}"/>
    <dgm:cxn modelId="{73152FDE-5EFE-4AC5-942C-989CC39E6E8C}" type="presParOf" srcId="{381A449A-FD13-42AA-984C-F6EAEFF88BAD}" destId="{7E7CD9FF-9A72-469C-82BE-B4545764C64C}" srcOrd="0" destOrd="0" presId="urn:microsoft.com/office/officeart/2018/2/layout/IconVerticalSolidList"/>
    <dgm:cxn modelId="{73D94907-DBB2-487F-B488-D0B2ECBF020A}" type="presParOf" srcId="{7E7CD9FF-9A72-469C-82BE-B4545764C64C}" destId="{99F6C323-B9D8-4422-AB01-53B9932076A5}" srcOrd="0" destOrd="0" presId="urn:microsoft.com/office/officeart/2018/2/layout/IconVerticalSolidList"/>
    <dgm:cxn modelId="{7CD52372-FBEC-4E0F-9D3E-541330C4F079}" type="presParOf" srcId="{7E7CD9FF-9A72-469C-82BE-B4545764C64C}" destId="{2BE11E9A-E10D-425A-87B6-75DCDEABE963}" srcOrd="1" destOrd="0" presId="urn:microsoft.com/office/officeart/2018/2/layout/IconVerticalSolidList"/>
    <dgm:cxn modelId="{6986283B-DB3A-4270-9855-F5ED35D801E4}" type="presParOf" srcId="{7E7CD9FF-9A72-469C-82BE-B4545764C64C}" destId="{79578E94-6A4D-4A00-9EC6-69514CE44519}" srcOrd="2" destOrd="0" presId="urn:microsoft.com/office/officeart/2018/2/layout/IconVerticalSolidList"/>
    <dgm:cxn modelId="{FD6BFFA4-8EBE-4C69-868D-D77EF0A0021A}" type="presParOf" srcId="{7E7CD9FF-9A72-469C-82BE-B4545764C64C}" destId="{BCDCD308-01B3-461D-B8F9-7DB28D0417ED}" srcOrd="3" destOrd="0" presId="urn:microsoft.com/office/officeart/2018/2/layout/IconVerticalSolidList"/>
    <dgm:cxn modelId="{19DBCA69-63C7-4E63-9A92-656CE6699EA4}" type="presParOf" srcId="{381A449A-FD13-42AA-984C-F6EAEFF88BAD}" destId="{FE676E6D-67D3-4D83-BFFF-58BA2A574BD7}" srcOrd="1" destOrd="0" presId="urn:microsoft.com/office/officeart/2018/2/layout/IconVerticalSolidList"/>
    <dgm:cxn modelId="{A634F3DF-BCE3-496E-8F4D-F3DCDB22AB45}" type="presParOf" srcId="{381A449A-FD13-42AA-984C-F6EAEFF88BAD}" destId="{37CB479E-E86D-4D51-976D-2F1051F439E1}" srcOrd="2" destOrd="0" presId="urn:microsoft.com/office/officeart/2018/2/layout/IconVerticalSolidList"/>
    <dgm:cxn modelId="{C1761CC1-B204-477A-822A-DE0F28B5D3CC}" type="presParOf" srcId="{37CB479E-E86D-4D51-976D-2F1051F439E1}" destId="{49801F98-7C1A-4B3C-90B3-FC25D02ED07B}" srcOrd="0" destOrd="0" presId="urn:microsoft.com/office/officeart/2018/2/layout/IconVerticalSolidList"/>
    <dgm:cxn modelId="{A8BD1CC0-BE97-406E-900B-F17D7975BD8B}" type="presParOf" srcId="{37CB479E-E86D-4D51-976D-2F1051F439E1}" destId="{A584A1CE-92F0-4C54-9182-9B46EBCB6378}" srcOrd="1" destOrd="0" presId="urn:microsoft.com/office/officeart/2018/2/layout/IconVerticalSolidList"/>
    <dgm:cxn modelId="{8A3117E5-FA05-499F-8B55-414BBBDFA598}" type="presParOf" srcId="{37CB479E-E86D-4D51-976D-2F1051F439E1}" destId="{583F8C55-67DB-4550-BEF0-0CDF13CAF985}" srcOrd="2" destOrd="0" presId="urn:microsoft.com/office/officeart/2018/2/layout/IconVerticalSolidList"/>
    <dgm:cxn modelId="{A1001BCA-DE78-4861-9C72-F05715275DF9}" type="presParOf" srcId="{37CB479E-E86D-4D51-976D-2F1051F439E1}" destId="{9F1C318A-7A7E-4638-B756-F7132B5D7F42}" srcOrd="3" destOrd="0" presId="urn:microsoft.com/office/officeart/2018/2/layout/IconVerticalSolidList"/>
    <dgm:cxn modelId="{FC0F6A8D-E602-4067-A3AC-C35AE88A5458}" type="presParOf" srcId="{37CB479E-E86D-4D51-976D-2F1051F439E1}" destId="{4AA89E3D-6829-4A7B-9E97-17673FCBFEC0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153B9C-11A8-4E13-A551-91D4FBF02BF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3A46D38-EF37-410A-A067-9736E62DE460}">
      <dgm:prSet/>
      <dgm:spPr/>
      <dgm:t>
        <a:bodyPr/>
        <a:lstStyle/>
        <a:p>
          <a:r>
            <a:rPr lang="en-GB"/>
            <a:t>Vastavus ≠ selgus: isegi „regulatiivne” keelekasutus võib olla eksitav.</a:t>
          </a:r>
          <a:endParaRPr lang="en-US"/>
        </a:p>
      </dgm:t>
    </dgm:pt>
    <dgm:pt modelId="{24535129-D7CB-4796-A5A1-53E69BBA6125}" type="parTrans" cxnId="{F51405FC-1C7F-48D2-927B-358AA3ECD842}">
      <dgm:prSet/>
      <dgm:spPr/>
      <dgm:t>
        <a:bodyPr/>
        <a:lstStyle/>
        <a:p>
          <a:endParaRPr lang="en-US"/>
        </a:p>
      </dgm:t>
    </dgm:pt>
    <dgm:pt modelId="{FCD50265-2C42-4F2C-8C77-5A75F5382E5D}" type="sibTrans" cxnId="{F51405FC-1C7F-48D2-927B-358AA3ECD842}">
      <dgm:prSet/>
      <dgm:spPr/>
      <dgm:t>
        <a:bodyPr/>
        <a:lstStyle/>
        <a:p>
          <a:endParaRPr lang="en-US"/>
        </a:p>
      </dgm:t>
    </dgm:pt>
    <dgm:pt modelId="{06346D0E-FB64-4E1A-9153-0E907ADBEDE8}">
      <dgm:prSet/>
      <dgm:spPr/>
      <dgm:t>
        <a:bodyPr/>
        <a:lstStyle/>
        <a:p>
          <a:r>
            <a:rPr lang="en-GB"/>
            <a:t>Turundus ületab sisu.</a:t>
          </a:r>
          <a:endParaRPr lang="en-US"/>
        </a:p>
      </dgm:t>
    </dgm:pt>
    <dgm:pt modelId="{22EC8F5D-DCB0-4E8B-99E6-CFCD1855605A}" type="parTrans" cxnId="{6F7EA793-2B3C-4559-A4FD-0E2A062B8230}">
      <dgm:prSet/>
      <dgm:spPr/>
      <dgm:t>
        <a:bodyPr/>
        <a:lstStyle/>
        <a:p>
          <a:endParaRPr lang="en-US"/>
        </a:p>
      </dgm:t>
    </dgm:pt>
    <dgm:pt modelId="{59F0F94B-2947-4281-90D1-6C185D8646A4}" type="sibTrans" cxnId="{6F7EA793-2B3C-4559-A4FD-0E2A062B8230}">
      <dgm:prSet/>
      <dgm:spPr/>
      <dgm:t>
        <a:bodyPr/>
        <a:lstStyle/>
        <a:p>
          <a:endParaRPr lang="en-US"/>
        </a:p>
      </dgm:t>
    </dgm:pt>
    <dgm:pt modelId="{E173343F-B728-4543-8DA4-3471C8383CD1}">
      <dgm:prSet/>
      <dgm:spPr/>
      <dgm:t>
        <a:bodyPr/>
        <a:lstStyle/>
        <a:p>
          <a:r>
            <a:rPr lang="en-GB"/>
            <a:t>Järelevalve lünk UCPD, MiFID II ja SFDR raames.</a:t>
          </a:r>
          <a:endParaRPr lang="en-US"/>
        </a:p>
      </dgm:t>
    </dgm:pt>
    <dgm:pt modelId="{B915829B-BDF8-4ECC-9C91-3A54A72B5DA9}" type="parTrans" cxnId="{F80124EB-200C-43DF-B30F-581DCBD51256}">
      <dgm:prSet/>
      <dgm:spPr/>
      <dgm:t>
        <a:bodyPr/>
        <a:lstStyle/>
        <a:p>
          <a:endParaRPr lang="en-US"/>
        </a:p>
      </dgm:t>
    </dgm:pt>
    <dgm:pt modelId="{CB7A15DD-758D-4BA9-8CBE-BD3C037B3F73}" type="sibTrans" cxnId="{F80124EB-200C-43DF-B30F-581DCBD51256}">
      <dgm:prSet/>
      <dgm:spPr/>
      <dgm:t>
        <a:bodyPr/>
        <a:lstStyle/>
        <a:p>
          <a:endParaRPr lang="en-US"/>
        </a:p>
      </dgm:t>
    </dgm:pt>
    <dgm:pt modelId="{DD53F9FF-D894-411D-A25E-A0D434787280}">
      <dgm:prSet/>
      <dgm:spPr/>
      <dgm:t>
        <a:bodyPr/>
        <a:lstStyle/>
        <a:p>
          <a:r>
            <a:rPr lang="en-GB"/>
            <a:t>Riskid: investorite usalduse kadumine, kogu turu maine risk.</a:t>
          </a:r>
          <a:endParaRPr lang="en-US"/>
        </a:p>
      </dgm:t>
    </dgm:pt>
    <dgm:pt modelId="{06E8C8D5-1362-4CA3-90F0-759B9E4C4785}" type="parTrans" cxnId="{02866585-85AB-482B-9152-2CA2D5825CCC}">
      <dgm:prSet/>
      <dgm:spPr/>
      <dgm:t>
        <a:bodyPr/>
        <a:lstStyle/>
        <a:p>
          <a:endParaRPr lang="en-US"/>
        </a:p>
      </dgm:t>
    </dgm:pt>
    <dgm:pt modelId="{7A610CA2-B554-44B5-BE84-F256A10BBFF5}" type="sibTrans" cxnId="{02866585-85AB-482B-9152-2CA2D5825CCC}">
      <dgm:prSet/>
      <dgm:spPr/>
      <dgm:t>
        <a:bodyPr/>
        <a:lstStyle/>
        <a:p>
          <a:endParaRPr lang="en-US"/>
        </a:p>
      </dgm:t>
    </dgm:pt>
    <dgm:pt modelId="{EE00F644-9979-0A44-8FA3-88208825CC2F}" type="pres">
      <dgm:prSet presAssocID="{2B153B9C-11A8-4E13-A551-91D4FBF02BFA}" presName="linear" presStyleCnt="0">
        <dgm:presLayoutVars>
          <dgm:animLvl val="lvl"/>
          <dgm:resizeHandles val="exact"/>
        </dgm:presLayoutVars>
      </dgm:prSet>
      <dgm:spPr/>
    </dgm:pt>
    <dgm:pt modelId="{195F2729-CE8E-2648-B5A1-251632AEF55F}" type="pres">
      <dgm:prSet presAssocID="{23A46D38-EF37-410A-A067-9736E62DE460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C8D6B05F-A9AD-CF49-A9DF-E177EF4919E4}" type="pres">
      <dgm:prSet presAssocID="{FCD50265-2C42-4F2C-8C77-5A75F5382E5D}" presName="spacer" presStyleCnt="0"/>
      <dgm:spPr/>
    </dgm:pt>
    <dgm:pt modelId="{8FB7C385-3897-8444-A7FC-0E0B80F58105}" type="pres">
      <dgm:prSet presAssocID="{06346D0E-FB64-4E1A-9153-0E907ADBEDE8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EFB9479-859E-F14F-B417-06570B6F2386}" type="pres">
      <dgm:prSet presAssocID="{59F0F94B-2947-4281-90D1-6C185D8646A4}" presName="spacer" presStyleCnt="0"/>
      <dgm:spPr/>
    </dgm:pt>
    <dgm:pt modelId="{9D5D8807-046F-3A4E-8BEA-7F4C0A240CC3}" type="pres">
      <dgm:prSet presAssocID="{E173343F-B728-4543-8DA4-3471C8383CD1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6C8A1749-6059-F546-AD97-F118B5D2909B}" type="pres">
      <dgm:prSet presAssocID="{CB7A15DD-758D-4BA9-8CBE-BD3C037B3F73}" presName="spacer" presStyleCnt="0"/>
      <dgm:spPr/>
    </dgm:pt>
    <dgm:pt modelId="{978779B2-F7FD-C24C-8904-E59E25593550}" type="pres">
      <dgm:prSet presAssocID="{DD53F9FF-D894-411D-A25E-A0D434787280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ACF72B09-FDBB-A747-9096-C06353893B16}" type="presOf" srcId="{06346D0E-FB64-4E1A-9153-0E907ADBEDE8}" destId="{8FB7C385-3897-8444-A7FC-0E0B80F58105}" srcOrd="0" destOrd="0" presId="urn:microsoft.com/office/officeart/2005/8/layout/vList2"/>
    <dgm:cxn modelId="{E6C1EF13-CD1C-7C4F-85F3-9B5D5D9515D7}" type="presOf" srcId="{2B153B9C-11A8-4E13-A551-91D4FBF02BFA}" destId="{EE00F644-9979-0A44-8FA3-88208825CC2F}" srcOrd="0" destOrd="0" presId="urn:microsoft.com/office/officeart/2005/8/layout/vList2"/>
    <dgm:cxn modelId="{A6B7972D-AEF2-6F43-A727-1F46A74EB5F1}" type="presOf" srcId="{DD53F9FF-D894-411D-A25E-A0D434787280}" destId="{978779B2-F7FD-C24C-8904-E59E25593550}" srcOrd="0" destOrd="0" presId="urn:microsoft.com/office/officeart/2005/8/layout/vList2"/>
    <dgm:cxn modelId="{35A9316F-8663-5F4B-B58F-CDA5E6B14CE9}" type="presOf" srcId="{23A46D38-EF37-410A-A067-9736E62DE460}" destId="{195F2729-CE8E-2648-B5A1-251632AEF55F}" srcOrd="0" destOrd="0" presId="urn:microsoft.com/office/officeart/2005/8/layout/vList2"/>
    <dgm:cxn modelId="{02866585-85AB-482B-9152-2CA2D5825CCC}" srcId="{2B153B9C-11A8-4E13-A551-91D4FBF02BFA}" destId="{DD53F9FF-D894-411D-A25E-A0D434787280}" srcOrd="3" destOrd="0" parTransId="{06E8C8D5-1362-4CA3-90F0-759B9E4C4785}" sibTransId="{7A610CA2-B554-44B5-BE84-F256A10BBFF5}"/>
    <dgm:cxn modelId="{6F7EA793-2B3C-4559-A4FD-0E2A062B8230}" srcId="{2B153B9C-11A8-4E13-A551-91D4FBF02BFA}" destId="{06346D0E-FB64-4E1A-9153-0E907ADBEDE8}" srcOrd="1" destOrd="0" parTransId="{22EC8F5D-DCB0-4E8B-99E6-CFCD1855605A}" sibTransId="{59F0F94B-2947-4281-90D1-6C185D8646A4}"/>
    <dgm:cxn modelId="{8C9A6D97-AEF0-1D49-A903-1927027B0753}" type="presOf" srcId="{E173343F-B728-4543-8DA4-3471C8383CD1}" destId="{9D5D8807-046F-3A4E-8BEA-7F4C0A240CC3}" srcOrd="0" destOrd="0" presId="urn:microsoft.com/office/officeart/2005/8/layout/vList2"/>
    <dgm:cxn modelId="{F80124EB-200C-43DF-B30F-581DCBD51256}" srcId="{2B153B9C-11A8-4E13-A551-91D4FBF02BFA}" destId="{E173343F-B728-4543-8DA4-3471C8383CD1}" srcOrd="2" destOrd="0" parTransId="{B915829B-BDF8-4ECC-9C91-3A54A72B5DA9}" sibTransId="{CB7A15DD-758D-4BA9-8CBE-BD3C037B3F73}"/>
    <dgm:cxn modelId="{F51405FC-1C7F-48D2-927B-358AA3ECD842}" srcId="{2B153B9C-11A8-4E13-A551-91D4FBF02BFA}" destId="{23A46D38-EF37-410A-A067-9736E62DE460}" srcOrd="0" destOrd="0" parTransId="{24535129-D7CB-4796-A5A1-53E69BBA6125}" sibTransId="{FCD50265-2C42-4F2C-8C77-5A75F5382E5D}"/>
    <dgm:cxn modelId="{36F1CCBF-B0FD-9F4E-A40E-D0255D321862}" type="presParOf" srcId="{EE00F644-9979-0A44-8FA3-88208825CC2F}" destId="{195F2729-CE8E-2648-B5A1-251632AEF55F}" srcOrd="0" destOrd="0" presId="urn:microsoft.com/office/officeart/2005/8/layout/vList2"/>
    <dgm:cxn modelId="{333A8233-1D26-754E-98C0-78C602EE3F58}" type="presParOf" srcId="{EE00F644-9979-0A44-8FA3-88208825CC2F}" destId="{C8D6B05F-A9AD-CF49-A9DF-E177EF4919E4}" srcOrd="1" destOrd="0" presId="urn:microsoft.com/office/officeart/2005/8/layout/vList2"/>
    <dgm:cxn modelId="{40E97A91-C8EF-8C4B-BF16-58800D375ACF}" type="presParOf" srcId="{EE00F644-9979-0A44-8FA3-88208825CC2F}" destId="{8FB7C385-3897-8444-A7FC-0E0B80F58105}" srcOrd="2" destOrd="0" presId="urn:microsoft.com/office/officeart/2005/8/layout/vList2"/>
    <dgm:cxn modelId="{7D5A4C77-B010-0240-9C2D-02CDFC1E0182}" type="presParOf" srcId="{EE00F644-9979-0A44-8FA3-88208825CC2F}" destId="{DEFB9479-859E-F14F-B417-06570B6F2386}" srcOrd="3" destOrd="0" presId="urn:microsoft.com/office/officeart/2005/8/layout/vList2"/>
    <dgm:cxn modelId="{3715F999-5DB5-D944-98DC-662B4191D3EE}" type="presParOf" srcId="{EE00F644-9979-0A44-8FA3-88208825CC2F}" destId="{9D5D8807-046F-3A4E-8BEA-7F4C0A240CC3}" srcOrd="4" destOrd="0" presId="urn:microsoft.com/office/officeart/2005/8/layout/vList2"/>
    <dgm:cxn modelId="{0E109D3E-075A-AF4D-A848-7BF44EFBC44C}" type="presParOf" srcId="{EE00F644-9979-0A44-8FA3-88208825CC2F}" destId="{6C8A1749-6059-F546-AD97-F118B5D2909B}" srcOrd="5" destOrd="0" presId="urn:microsoft.com/office/officeart/2005/8/layout/vList2"/>
    <dgm:cxn modelId="{A2D55CF9-ADDE-4C46-83AD-3E279D04273C}" type="presParOf" srcId="{EE00F644-9979-0A44-8FA3-88208825CC2F}" destId="{978779B2-F7FD-C24C-8904-E59E2559355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F6C323-B9D8-4422-AB01-53B9932076A5}">
      <dsp:nvSpPr>
        <dsp:cNvPr id="0" name=""/>
        <dsp:cNvSpPr/>
      </dsp:nvSpPr>
      <dsp:spPr>
        <a:xfrm>
          <a:off x="0" y="707092"/>
          <a:ext cx="10515600" cy="130540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E11E9A-E10D-425A-87B6-75DCDEABE963}">
      <dsp:nvSpPr>
        <dsp:cNvPr id="0" name=""/>
        <dsp:cNvSpPr/>
      </dsp:nvSpPr>
      <dsp:spPr>
        <a:xfrm>
          <a:off x="394883" y="1000807"/>
          <a:ext cx="717970" cy="71797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DCD308-01B3-461D-B8F9-7DB28D0417ED}">
      <dsp:nvSpPr>
        <dsp:cNvPr id="0" name=""/>
        <dsp:cNvSpPr/>
      </dsp:nvSpPr>
      <dsp:spPr>
        <a:xfrm>
          <a:off x="1507738" y="707092"/>
          <a:ext cx="9007861" cy="1305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55" tIns="138155" rIns="138155" bIns="138155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49% kavatseb kolme aasta jooksul investeerida jätkusuutlikult, kuid ainult 22% on seda teinud.</a:t>
          </a:r>
          <a:endParaRPr lang="en-US" sz="2500" kern="1200" dirty="0"/>
        </a:p>
      </dsp:txBody>
      <dsp:txXfrm>
        <a:off x="1507738" y="707092"/>
        <a:ext cx="9007861" cy="1305401"/>
      </dsp:txXfrm>
    </dsp:sp>
    <dsp:sp modelId="{49801F98-7C1A-4B3C-90B3-FC25D02ED07B}">
      <dsp:nvSpPr>
        <dsp:cNvPr id="0" name=""/>
        <dsp:cNvSpPr/>
      </dsp:nvSpPr>
      <dsp:spPr>
        <a:xfrm>
          <a:off x="0" y="2338844"/>
          <a:ext cx="10515600" cy="130540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84A1CE-92F0-4C54-9182-9B46EBCB6378}">
      <dsp:nvSpPr>
        <dsp:cNvPr id="0" name=""/>
        <dsp:cNvSpPr/>
      </dsp:nvSpPr>
      <dsp:spPr>
        <a:xfrm>
          <a:off x="394883" y="2632559"/>
          <a:ext cx="717970" cy="71797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1C318A-7A7E-4638-B756-F7132B5D7F42}">
      <dsp:nvSpPr>
        <dsp:cNvPr id="0" name=""/>
        <dsp:cNvSpPr/>
      </dsp:nvSpPr>
      <dsp:spPr>
        <a:xfrm>
          <a:off x="1507738" y="2338844"/>
          <a:ext cx="4732020" cy="1305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55" tIns="138155" rIns="138155" bIns="138155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Peamised takistused:</a:t>
          </a:r>
          <a:endParaRPr lang="en-US" sz="2500" kern="1200"/>
        </a:p>
      </dsp:txBody>
      <dsp:txXfrm>
        <a:off x="1507738" y="2338844"/>
        <a:ext cx="4732020" cy="1305401"/>
      </dsp:txXfrm>
    </dsp:sp>
    <dsp:sp modelId="{4AA89E3D-6829-4A7B-9E97-17673FCBFEC0}">
      <dsp:nvSpPr>
        <dsp:cNvPr id="0" name=""/>
        <dsp:cNvSpPr/>
      </dsp:nvSpPr>
      <dsp:spPr>
        <a:xfrm>
          <a:off x="6239758" y="2338844"/>
          <a:ext cx="4275841" cy="1305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55" tIns="138155" rIns="138155" bIns="138155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Selguse ja usalduse puudumine.</a:t>
          </a:r>
          <a:endParaRPr lang="en-US" sz="1700" kern="1200"/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Hirm halva tulemuse ees.</a:t>
          </a:r>
          <a:endParaRPr lang="en-US" sz="1700" kern="1200"/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Keerukus ja žargoon.</a:t>
          </a:r>
          <a:endParaRPr lang="en-US" sz="1700" kern="1200"/>
        </a:p>
      </dsp:txBody>
      <dsp:txXfrm>
        <a:off x="6239758" y="2338844"/>
        <a:ext cx="4275841" cy="13054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5F2729-CE8E-2648-B5A1-251632AEF55F}">
      <dsp:nvSpPr>
        <dsp:cNvPr id="0" name=""/>
        <dsp:cNvSpPr/>
      </dsp:nvSpPr>
      <dsp:spPr>
        <a:xfrm>
          <a:off x="0" y="732249"/>
          <a:ext cx="10515600" cy="6633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/>
            <a:t>Vastavus ≠ selgus: isegi „regulatiivne” keelekasutus võib olla eksitav.</a:t>
          </a:r>
          <a:endParaRPr lang="en-US" sz="2700" kern="1200"/>
        </a:p>
      </dsp:txBody>
      <dsp:txXfrm>
        <a:off x="32384" y="764633"/>
        <a:ext cx="10450832" cy="598621"/>
      </dsp:txXfrm>
    </dsp:sp>
    <dsp:sp modelId="{8FB7C385-3897-8444-A7FC-0E0B80F58105}">
      <dsp:nvSpPr>
        <dsp:cNvPr id="0" name=""/>
        <dsp:cNvSpPr/>
      </dsp:nvSpPr>
      <dsp:spPr>
        <a:xfrm>
          <a:off x="0" y="1473399"/>
          <a:ext cx="10515600" cy="6633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/>
            <a:t>Turundus ületab sisu.</a:t>
          </a:r>
          <a:endParaRPr lang="en-US" sz="2700" kern="1200"/>
        </a:p>
      </dsp:txBody>
      <dsp:txXfrm>
        <a:off x="32384" y="1505783"/>
        <a:ext cx="10450832" cy="598621"/>
      </dsp:txXfrm>
    </dsp:sp>
    <dsp:sp modelId="{9D5D8807-046F-3A4E-8BEA-7F4C0A240CC3}">
      <dsp:nvSpPr>
        <dsp:cNvPr id="0" name=""/>
        <dsp:cNvSpPr/>
      </dsp:nvSpPr>
      <dsp:spPr>
        <a:xfrm>
          <a:off x="0" y="2214549"/>
          <a:ext cx="10515600" cy="6633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/>
            <a:t>Järelevalve lünk UCPD, MiFID II ja SFDR raames.</a:t>
          </a:r>
          <a:endParaRPr lang="en-US" sz="2700" kern="1200"/>
        </a:p>
      </dsp:txBody>
      <dsp:txXfrm>
        <a:off x="32384" y="2246933"/>
        <a:ext cx="10450832" cy="598621"/>
      </dsp:txXfrm>
    </dsp:sp>
    <dsp:sp modelId="{978779B2-F7FD-C24C-8904-E59E25593550}">
      <dsp:nvSpPr>
        <dsp:cNvPr id="0" name=""/>
        <dsp:cNvSpPr/>
      </dsp:nvSpPr>
      <dsp:spPr>
        <a:xfrm>
          <a:off x="0" y="2955699"/>
          <a:ext cx="10515600" cy="6633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/>
            <a:t>Riskid: investorite usalduse kadumine, kogu turu maine risk.</a:t>
          </a:r>
          <a:endParaRPr lang="en-US" sz="2700" kern="1200"/>
        </a:p>
      </dsp:txBody>
      <dsp:txXfrm>
        <a:off x="32384" y="2988083"/>
        <a:ext cx="10450832" cy="5986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BDA0BF-FD68-944C-B2D0-AFFFDFF1B442}" type="datetimeFigureOut">
              <a:rPr lang="en-EE" smtClean="0"/>
              <a:t>06.10.2025</a:t>
            </a:fld>
            <a:endParaRPr lang="en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0D857C-F818-9443-812C-8D7C125DC082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3245818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0D857C-F818-9443-812C-8D7C125DC082}" type="slidenum">
              <a:rPr lang="en-EE" smtClean="0"/>
              <a:t>1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8328183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7628BD-AB59-A017-22AB-5199B5E65D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904A965-F17F-D86D-2552-DC2C619F2D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8AE6C46-4A44-A4DD-B955-DAADD182ED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EE" dirty="0"/>
              <a:t>Sellised kirjeldused võivad esineda tegelikult ka ühe fondi dokumentatsioonis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0A5BB3-5466-B324-2887-3D0F1F9BA4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0D857C-F818-9443-812C-8D7C125DC082}" type="slidenum">
              <a:rPr lang="en-EE" smtClean="0"/>
              <a:t>10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8710898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FC2935-7327-5D1D-88D6-649168DA3C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C0A2171-7B65-4D37-22DC-94F4ADEF84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71339AF-CA95-4E79-FC85-93E23FB25E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E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740F53-7E6E-45E0-E638-FE74DEA932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0D857C-F818-9443-812C-8D7C125DC082}" type="slidenum">
              <a:rPr lang="en-EE" smtClean="0"/>
              <a:t>11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14449415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3A8470-4268-EB10-B70F-86B021A0B0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EF2EFCB-021B-8228-5E89-B1F170C7E7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52DF13A-3E8B-9757-F16A-06FB0FBDE7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E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9F473F-88E6-BC10-EF07-A6FCBABB10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0D857C-F818-9443-812C-8D7C125DC082}" type="slidenum">
              <a:rPr lang="en-EE" smtClean="0"/>
              <a:t>12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6428336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EE" dirty="0"/>
              <a:t>Varasemalt nii teiste riikide kogemuste põhjal, aga ka nõudluse aruandest</a:t>
            </a:r>
          </a:p>
          <a:p>
            <a:r>
              <a:rPr lang="en-EE" dirty="0"/>
              <a:t>Teadlikkus on suurenenud, järjest rohkem pööratakse tähelepanu sellele, kas lubadused ka midagi tähendavad – see uuring ka üks osa</a:t>
            </a:r>
          </a:p>
          <a:p>
            <a:r>
              <a:rPr lang="en-EE" dirty="0"/>
              <a:t>UCPD – ebaausate kaubandustavade direktiiv, MiFiD – finantsinstrumentide turgude direktiiv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0D857C-F818-9443-812C-8D7C125DC082}" type="slidenum">
              <a:rPr lang="en-EE" smtClean="0"/>
              <a:t>13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33898111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EE" dirty="0"/>
              <a:t>Keskkonnamõju väited – avalikud investeerimisfondid (mitte ETFid, vaid mutual fundid)</a:t>
            </a:r>
          </a:p>
          <a:p>
            <a:r>
              <a:rPr lang="en-EE" dirty="0"/>
              <a:t>Mõjupotentsiaal – peamiselt eraturu fondid (ei saa avalikult kaubelda), aga ka ühisrahastus ja lõpuks üks avalik fond </a:t>
            </a:r>
          </a:p>
          <a:p>
            <a:r>
              <a:rPr lang="en-EE" dirty="0"/>
              <a:t>Testost – pangad, kelle juurde oli üldse võimalik nõustamisele pääseda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0D857C-F818-9443-812C-8D7C125DC082}" type="slidenum">
              <a:rPr lang="en-EE" smtClean="0"/>
              <a:t>14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977407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EE" dirty="0"/>
              <a:t>SFDR (Sustainable Finance Disclosure Regulation) avalike dokumentide kohaselt</a:t>
            </a:r>
          </a:p>
          <a:p>
            <a:r>
              <a:rPr lang="en-EE" dirty="0"/>
              <a:t>UCPD – kaubandustavade direktiiv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0D857C-F818-9443-812C-8D7C125DC082}" type="slidenum">
              <a:rPr lang="en-EE" smtClean="0"/>
              <a:t>15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37874530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EE" dirty="0"/>
              <a:t>62st 23s oli eksitavaid väiteid</a:t>
            </a:r>
          </a:p>
          <a:p>
            <a:r>
              <a:rPr lang="en-EE" dirty="0"/>
              <a:t>25 eksitavat väidet kokku (14 +11)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0D857C-F818-9443-812C-8D7C125DC082}" type="slidenum">
              <a:rPr lang="en-EE" smtClean="0"/>
              <a:t>16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32784506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EE" dirty="0"/>
              <a:t>Sõna “promote” kasutatakse palju. Kuigi see ei ole otseselt vale regulatsiooni kohaselt, siis on see ikka mittemidagiütlev sageli.</a:t>
            </a:r>
            <a:br>
              <a:rPr lang="en-EE" dirty="0"/>
            </a:br>
            <a:r>
              <a:rPr lang="en-EE" dirty="0"/>
              <a:t>UCPD – kaubandustavade direktiiv, MiFiD – finantstrugude direktiiv, SFDR – jätkusuutliku rahastamise </a:t>
            </a:r>
            <a:r>
              <a:rPr lang="en-EE"/>
              <a:t>teabe avalikustamise määrus</a:t>
            </a:r>
            <a:endParaRPr lang="en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0D857C-F818-9443-812C-8D7C125DC082}" type="slidenum">
              <a:rPr lang="en-EE" smtClean="0"/>
              <a:t>17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10355457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EE" dirty="0"/>
              <a:t>Investeeringute valimine – kas valitakse ettevõtted, kes teevad head, tahavad kasu teha</a:t>
            </a:r>
          </a:p>
          <a:p>
            <a:r>
              <a:rPr lang="en-EE" dirty="0"/>
              <a:t>Alarahastatud turud – kas valikukriteerium on see, et ettevõtetel on raske rahastust saada</a:t>
            </a:r>
          </a:p>
          <a:p>
            <a:r>
              <a:rPr lang="en-EE" dirty="0"/>
              <a:t>Paindlik kapital – kas antakse tavalist laenu või paindlikumat rahastust (laenud </a:t>
            </a:r>
            <a:r>
              <a:rPr lang="en-EE"/>
              <a:t>alla turutingimuste, </a:t>
            </a:r>
            <a:r>
              <a:rPr lang="en-EE" dirty="0"/>
              <a:t>tingimuslikud intressimäärad, tingimuseta võla leevendamine vms)</a:t>
            </a:r>
          </a:p>
          <a:p>
            <a:r>
              <a:rPr lang="en-EE" dirty="0"/>
              <a:t>Aktiivne osalemine – kuidas mõjutatakse-kontrollitakse ettevõtte tegevust (kas pannakse ettevõttele eesmärke, kui palju mõjutatakse jne)</a:t>
            </a:r>
          </a:p>
          <a:p>
            <a:r>
              <a:rPr lang="en-EE" dirty="0"/>
              <a:t>Turusignaalid – kui palju toetatakse ettevõtteid, kui selge signaal antakse rahastuse saajatele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0D857C-F818-9443-812C-8D7C125DC082}" type="slidenum">
              <a:rPr lang="en-EE" smtClean="0"/>
              <a:t>18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38942806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EE" dirty="0"/>
              <a:t>Investeeringud – eriti ei valita mõju järgi ja kui seda mainitakse, siis ilma mingi selgituseta</a:t>
            </a:r>
          </a:p>
          <a:p>
            <a:r>
              <a:rPr lang="en-EE" dirty="0"/>
              <a:t>Alavarustatud – keegi eriti ei anna raha nendele, ke seda tavatingimustel ei saa</a:t>
            </a:r>
          </a:p>
          <a:p>
            <a:r>
              <a:rPr lang="en-EE" dirty="0"/>
              <a:t>Paindlik kapital – raha antakse ainult turutingimustel</a:t>
            </a:r>
          </a:p>
          <a:p>
            <a:r>
              <a:rPr lang="en-EE" dirty="0"/>
              <a:t>Aktiivne osalemine – peamiselt piirdub osanike hääletustega, kui ka on muud suhtlust, siis see ei ole väga läbipaistev</a:t>
            </a:r>
          </a:p>
          <a:p>
            <a:r>
              <a:rPr lang="en-EE" dirty="0"/>
              <a:t>Turusignaalid – piirdutakse nime ja sloganitega + ei ole võimekust turgu mõjutada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0D857C-F818-9443-812C-8D7C125DC082}" type="slidenum">
              <a:rPr lang="en-EE" smtClean="0"/>
              <a:t>19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1428408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0D857C-F818-9443-812C-8D7C125DC082}" type="slidenum">
              <a:rPr lang="en-EE" smtClean="0"/>
              <a:t>2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40003285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EE" dirty="0"/>
              <a:t>MiFiD – finantsinstrumentide turgude direktiiv </a:t>
            </a:r>
          </a:p>
          <a:p>
            <a:r>
              <a:rPr lang="en-EE" dirty="0"/>
              <a:t>Meil peab olema kindel protsess, mida nõustamisprotsessis järgitakse (arvestab jätkusuutlikkuse eelistustega: taksonoomia, SFDR; PAI)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0D857C-F818-9443-812C-8D7C125DC082}" type="slidenum">
              <a:rPr lang="en-EE" smtClean="0"/>
              <a:t>20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20466820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EE" dirty="0"/>
              <a:t>Taksonoomia – peab selgelt olema selgitatud, kuidas panustatakse jätkusuutlikusse</a:t>
            </a:r>
          </a:p>
          <a:p>
            <a:r>
              <a:rPr lang="en-EE" dirty="0"/>
              <a:t>SFDR – peab olema selgitatud üldiselt, kuidas teemasid edendatakse</a:t>
            </a:r>
          </a:p>
          <a:p>
            <a:r>
              <a:rPr lang="en-EE" dirty="0"/>
              <a:t>PAI – peab olema välja toodud, millised riskid on ja kuidas neid välditakse</a:t>
            </a:r>
          </a:p>
          <a:p>
            <a:r>
              <a:rPr lang="en-EE" dirty="0"/>
              <a:t>Kui vaatame keskmisi hinnanguid aspektidele, siis on kõige madalam jätkusuutlikkusel</a:t>
            </a:r>
          </a:p>
          <a:p>
            <a:r>
              <a:rPr lang="en-EE" dirty="0"/>
              <a:t>Sobiva toote mure on suuresti tingitud väiksest turust – kogu eelnev jutt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0D857C-F818-9443-812C-8D7C125DC082}" type="slidenum">
              <a:rPr lang="en-EE" smtClean="0"/>
              <a:t>21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12385246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DC42C8-BA35-5C81-9C43-6BA2C26D18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D65016-2A81-45D8-FABF-B58022F0EF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82033B6-4EB8-C7AD-0FF7-8351F565E4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E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400AF7-8D3E-EF13-8344-934796938B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0D857C-F818-9443-812C-8D7C125DC082}" type="slidenum">
              <a:rPr lang="en-EE" smtClean="0"/>
              <a:t>24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2429318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FBB74F-7E27-B25D-A0BF-087086FBAC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A029BDD-3B35-A2ED-B72A-A4D85429F2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4411786-2829-3EF3-56D9-3370A9371D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E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B3D618-06B6-77F5-EB54-483A0EAD13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0D857C-F818-9443-812C-8D7C125DC082}" type="slidenum">
              <a:rPr lang="en-EE" smtClean="0"/>
              <a:t>3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14363577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E872A0-CFC4-6B4B-C8DC-37687B974E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FFC91E0-C460-2B0A-1BE1-19026B7FF8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4D8C288-8CAE-EAF0-8D30-61B9F71965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EE" dirty="0"/>
              <a:t>Sissetulek: leibkond, kategooria 5 2000–3000€</a:t>
            </a:r>
          </a:p>
          <a:p>
            <a:r>
              <a:rPr lang="en-EE" dirty="0"/>
              <a:t>Varasid vähe: kategooria 1 alla 900€, 2 alla 2000€ jne</a:t>
            </a:r>
          </a:p>
          <a:p>
            <a:r>
              <a:rPr lang="en-EE" dirty="0"/>
              <a:t>Teadlikkus enesehinnanguline, riskid 4–5 juures </a:t>
            </a:r>
          </a:p>
          <a:p>
            <a:r>
              <a:rPr lang="en-EE" dirty="0"/>
              <a:t>Mõju ja roheteemad ei ole esimene prioriteet</a:t>
            </a:r>
          </a:p>
          <a:p>
            <a:endParaRPr lang="en-EE" dirty="0"/>
          </a:p>
          <a:p>
            <a:endParaRPr lang="en-E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44BF82-8DF0-448B-B210-EA29298FF9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0D857C-F818-9443-812C-8D7C125DC082}" type="slidenum">
              <a:rPr lang="en-EE" smtClean="0"/>
              <a:t>4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25671261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0D857C-F818-9443-812C-8D7C125DC082}" type="slidenum">
              <a:rPr lang="en-EE" smtClean="0"/>
              <a:t>5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19805377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D5A9E0-ED15-CAAA-396D-6E0DA75722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2D26B8B-8391-B2E0-1586-4EF33A1829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ED0D473-78E6-5CCC-DCF2-6D93F74EAA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EE" dirty="0"/>
              <a:t>Huvitav on see, et kes on kuulnud ja plaanivad juurde investeerida, on üsna samades osakaaludes</a:t>
            </a:r>
          </a:p>
          <a:p>
            <a:r>
              <a:rPr lang="en-EE" dirty="0"/>
              <a:t>Segadus: intervjuudes rääkisime üsna palju eetilisest investeerimisest (eelkõige välistamise mõttes) ja mõju saavutamisest (nt keskkonna parendamisest) – see erisus tekitas segadust</a:t>
            </a:r>
          </a:p>
          <a:p>
            <a:r>
              <a:rPr lang="en-EE" dirty="0"/>
              <a:t>ESG teadlikkus: samamoodi intervjuudest, et kui mõeldakse ESG peale, siis eelkõige keskkonna peale</a:t>
            </a:r>
          </a:p>
          <a:p>
            <a:endParaRPr lang="en-E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371904-8DE3-7714-F3A0-48DB12B768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0D857C-F818-9443-812C-8D7C125DC082}" type="slidenum">
              <a:rPr lang="en-EE" smtClean="0"/>
              <a:t>6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32593499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9D9567-8A70-06A2-C2C9-2991D421BB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2BFFADA-B0F5-2B65-5C37-437DBFA840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5C0B7D7-7F72-9ACE-B24F-413B46AA6F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E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DF984B-1A49-F007-20FB-0495A936D4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0D857C-F818-9443-812C-8D7C125DC082}" type="slidenum">
              <a:rPr lang="en-EE" smtClean="0"/>
              <a:t>7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12935365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F6CD8D-9D22-2A3F-11AC-C33EA817BD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582DA7A-D141-7E8A-EF64-ECCEBB3283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4A07E9C-9F6B-D327-00C6-8596EB89EB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EE" dirty="0"/>
              <a:t>Põhiline on saada kasummi, siis tulevad muud asjad</a:t>
            </a:r>
          </a:p>
          <a:p>
            <a:r>
              <a:rPr lang="en-EE" dirty="0"/>
              <a:t>Lisand tähendab, et tulust ei loobuta n-ö heateo nimel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F0AAF3-4FB7-0899-1DE4-1EC02E347E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0D857C-F818-9443-812C-8D7C125DC082}" type="slidenum">
              <a:rPr lang="en-EE" smtClean="0"/>
              <a:t>8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23586364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10A7BD-6F43-732A-C4D2-E754A7F993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D39A8FA-0E29-5BE7-7F2A-E11CF418B5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0B2CE58-435A-834F-F64E-D9BFD9D428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EE" dirty="0"/>
              <a:t>Hindasime seda praeguste investorite proportsioonidega: jätkustuulikud investeeringut koguinvesteeringutest</a:t>
            </a:r>
          </a:p>
          <a:p>
            <a:r>
              <a:rPr lang="en-EE" dirty="0"/>
              <a:t>Varade koguväärtus Eurostati andmetel ja inimeste arv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F711CD-CCF7-A278-C566-0F33A8E28B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0D857C-F818-9443-812C-8D7C125DC082}" type="slidenum">
              <a:rPr lang="en-EE" smtClean="0"/>
              <a:t>9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551302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3EA4C-C843-507E-DB07-47DFA09362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E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D5A8DB-E256-0052-B4BC-6ECBB522C3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A213D6-3352-FDE1-B55A-C33565C81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3ABE1-1F76-AC4A-A084-C68B89909EC1}" type="datetimeFigureOut">
              <a:rPr lang="en-EE" smtClean="0"/>
              <a:t>06.10.2025</a:t>
            </a:fld>
            <a:endParaRPr lang="en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D49D78-FB3E-0C2C-A185-60107B40C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8FB195-78EB-205A-130B-7809C326F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9C50-295A-A44F-BC13-1093AD073530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2716270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1A5EE-7245-6E91-8F26-17EC2D846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E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5A7BAF-395D-7CDA-5DA8-0D9BFFF68F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BE7638-783D-08B6-1F2F-C00CAA3B9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3ABE1-1F76-AC4A-A084-C68B89909EC1}" type="datetimeFigureOut">
              <a:rPr lang="en-EE" smtClean="0"/>
              <a:t>06.10.2025</a:t>
            </a:fld>
            <a:endParaRPr lang="en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22F8E1-179A-02E0-B71E-BF8CED36C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C7DC88-82AC-8851-C8AF-44622AF5B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9C50-295A-A44F-BC13-1093AD073530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3972307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6EF617-7ACB-8582-7866-DAEBE7CEE4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E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910715-CA3F-5FAF-7CA3-D726A0F11C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7E968B-C9E7-D0C7-922B-EF356647E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3ABE1-1F76-AC4A-A084-C68B89909EC1}" type="datetimeFigureOut">
              <a:rPr lang="en-EE" smtClean="0"/>
              <a:t>06.10.2025</a:t>
            </a:fld>
            <a:endParaRPr lang="en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6D77E3-7D9F-081A-0D6C-3B15E5B6E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98803D-FBCE-F317-9A03-CAA355256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9C50-295A-A44F-BC13-1093AD073530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2503078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AB466-DE94-B2F2-33FC-03767049F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E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EEED14-47B4-DAF9-73EA-F427D09942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ECABF0-CC3D-F58C-6699-0CEC3E618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3ABE1-1F76-AC4A-A084-C68B89909EC1}" type="datetimeFigureOut">
              <a:rPr lang="en-EE" smtClean="0"/>
              <a:t>06.10.2025</a:t>
            </a:fld>
            <a:endParaRPr lang="en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727EFF-DEF6-070A-25EC-75C0E2143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7F87CA-E62D-7FDC-DBE3-18A674056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9C50-295A-A44F-BC13-1093AD073530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3448082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89EDA-39C6-9777-9928-5FE0D5368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E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290A16-C185-526A-FB7A-3BA487FCF4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DCC075-7FA8-6ED4-1A71-3006883FB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3ABE1-1F76-AC4A-A084-C68B89909EC1}" type="datetimeFigureOut">
              <a:rPr lang="en-EE" smtClean="0"/>
              <a:t>06.10.2025</a:t>
            </a:fld>
            <a:endParaRPr lang="en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0950CF-60B5-89CB-588D-42337096C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7B6BCE-FEFF-4758-9C66-0F56D1E37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9C50-295A-A44F-BC13-1093AD073530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3242160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836AD-8310-D6BF-6560-1C53F7169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E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6C862A-239D-973C-FFC3-905FAA2F27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2057C2-F6A8-965F-27FC-25FF7E3EF5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8F572F-A254-93DD-0F2B-61B7A3D24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3ABE1-1F76-AC4A-A084-C68B89909EC1}" type="datetimeFigureOut">
              <a:rPr lang="en-EE" smtClean="0"/>
              <a:t>06.10.2025</a:t>
            </a:fld>
            <a:endParaRPr lang="en-E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1BB93E-5BB8-8285-5BFC-644E967EB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C7F2BF-A7A6-BC98-45E0-414E7EE56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9C50-295A-A44F-BC13-1093AD073530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1866481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B7102-6F4E-9E2C-B256-3F751A385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E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A02B59-F8D8-D7CA-C4F6-5532D057D9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3C9723-9ACE-6A9D-B37E-D846EFDBFE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60A57A-C8BB-DB83-C291-31C78D86F5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E41EDA-C9C8-2E86-4C37-29D95C159D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ED35CB-9A9C-1B97-1958-AE8C5F97E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3ABE1-1F76-AC4A-A084-C68B89909EC1}" type="datetimeFigureOut">
              <a:rPr lang="en-EE" smtClean="0"/>
              <a:t>06.10.2025</a:t>
            </a:fld>
            <a:endParaRPr lang="en-E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670EAA-450F-B56A-3798-819653EA3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240E26-9C6A-DFCA-B216-3CC26DC63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9C50-295A-A44F-BC13-1093AD073530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654518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4EBB3-BDFA-5566-2844-8DDCC3FA8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E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E4C1F3-F5F3-3E8E-B578-0A167AB13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3ABE1-1F76-AC4A-A084-C68B89909EC1}" type="datetimeFigureOut">
              <a:rPr lang="en-EE" smtClean="0"/>
              <a:t>06.10.2025</a:t>
            </a:fld>
            <a:endParaRPr lang="en-E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82DBC9-E310-1376-E391-DEA431CB3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89C21D-18BA-9062-51CE-6BFDE1B78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9C50-295A-A44F-BC13-1093AD073530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2298824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5CECA2-0362-A2DA-C099-C988C9911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3ABE1-1F76-AC4A-A084-C68B89909EC1}" type="datetimeFigureOut">
              <a:rPr lang="en-EE" smtClean="0"/>
              <a:t>06.10.2025</a:t>
            </a:fld>
            <a:endParaRPr lang="en-E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5E9978-A2EB-3944-9FBA-1B1A62964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BF4918-CBE9-3283-2186-0F1E772CF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9C50-295A-A44F-BC13-1093AD073530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972880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DC0B6-2FCD-2486-0CB6-CAB7CDD2A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E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468000-4026-E476-FFC9-119B2AA7BE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90E8BA-448D-6646-560A-752B004864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8ADB70-D002-4AB6-8BFA-42A604492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3ABE1-1F76-AC4A-A084-C68B89909EC1}" type="datetimeFigureOut">
              <a:rPr lang="en-EE" smtClean="0"/>
              <a:t>06.10.2025</a:t>
            </a:fld>
            <a:endParaRPr lang="en-E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543245-3186-1644-4982-3FFDFDC98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3000D6-342F-6E15-F873-2A01BC718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9C50-295A-A44F-BC13-1093AD073530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3214825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D0BAD-B582-C8E2-ADFB-BAFADD509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E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BFB2BF-1D9D-1B67-BDB4-174ECA149B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E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1C5F7D-CA9F-C474-96F2-90C7DC0ED0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5A4727-C72B-462E-F14D-89618568D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3ABE1-1F76-AC4A-A084-C68B89909EC1}" type="datetimeFigureOut">
              <a:rPr lang="en-EE" smtClean="0"/>
              <a:t>06.10.2025</a:t>
            </a:fld>
            <a:endParaRPr lang="en-E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167B1E-0C70-9057-AB19-B171571F7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BC3B89-D039-B2DA-183E-EFD39F658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9C50-295A-A44F-BC13-1093AD073530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3162486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C9DB67-C12A-5339-B800-00F0471CB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E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81C503-17DD-BF87-3210-B71D99B370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006FE-BF25-3E72-9785-298628322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143ABE1-1F76-AC4A-A084-C68B89909EC1}" type="datetimeFigureOut">
              <a:rPr lang="en-EE" smtClean="0"/>
              <a:t>06.10.2025</a:t>
            </a:fld>
            <a:endParaRPr lang="en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1FDA0A-74EC-C22B-AD91-DE9BD70F37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382CDB-9D7E-C1D8-A6FF-158B99AA91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3969C50-295A-A44F-BC13-1093AD073530}" type="slidenum">
              <a:rPr lang="en-EE" smtClean="0"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1166697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bs.ee/wp-content/uploads/Demand-report_IBS-2.pdf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bs.ee/wp-content/uploads/Supply-report_IBS-1.pdf" TargetMode="External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emf"/><Relationship Id="rId5" Type="http://schemas.openxmlformats.org/officeDocument/2006/relationships/image" Target="../media/image27.em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BDCBE9F-C0DC-CEE4-3185-9C41C4328E4D}"/>
              </a:ext>
            </a:extLst>
          </p:cNvPr>
          <p:cNvSpPr/>
          <p:nvPr/>
        </p:nvSpPr>
        <p:spPr>
          <a:xfrm>
            <a:off x="0" y="1343378"/>
            <a:ext cx="12192000" cy="5514622"/>
          </a:xfrm>
          <a:prstGeom prst="rect">
            <a:avLst/>
          </a:prstGeom>
          <a:solidFill>
            <a:srgbClr val="D9F2D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F48143C-D551-B764-CB54-290723497CAF}"/>
              </a:ext>
            </a:extLst>
          </p:cNvPr>
          <p:cNvGrpSpPr/>
          <p:nvPr/>
        </p:nvGrpSpPr>
        <p:grpSpPr>
          <a:xfrm>
            <a:off x="6363547" y="-1572677"/>
            <a:ext cx="6494004" cy="13086277"/>
            <a:chOff x="6049222" y="-1844140"/>
            <a:chExt cx="6494004" cy="13086277"/>
          </a:xfrm>
          <a:blipFill dpi="0" rotWithShape="1">
            <a:blip r:embed="rId3">
              <a:alphaModFix amt="90000"/>
            </a:blip>
            <a:srcRect/>
            <a:stretch>
              <a:fillRect/>
            </a:stretch>
          </a:blipFill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88A3B4A-DCFE-BD71-5CE1-A5E3C8C694E9}"/>
                </a:ext>
              </a:extLst>
            </p:cNvPr>
            <p:cNvSpPr/>
            <p:nvPr/>
          </p:nvSpPr>
          <p:spPr>
            <a:xfrm rot="1920941">
              <a:off x="6049222" y="-1844140"/>
              <a:ext cx="2315927" cy="102002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E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98FBB1E-4224-533F-7AC7-B295D2C3A800}"/>
                </a:ext>
              </a:extLst>
            </p:cNvPr>
            <p:cNvSpPr/>
            <p:nvPr/>
          </p:nvSpPr>
          <p:spPr>
            <a:xfrm rot="1920941">
              <a:off x="8455468" y="-913865"/>
              <a:ext cx="2315927" cy="102002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E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AC09745-4E56-6978-BA98-C13B6A7B5107}"/>
                </a:ext>
              </a:extLst>
            </p:cNvPr>
            <p:cNvSpPr/>
            <p:nvPr/>
          </p:nvSpPr>
          <p:spPr>
            <a:xfrm rot="1920941">
              <a:off x="10227299" y="1041934"/>
              <a:ext cx="2315927" cy="102002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E"/>
            </a:p>
          </p:txBody>
        </p:sp>
      </p:grpSp>
      <p:pic>
        <p:nvPicPr>
          <p:cNvPr id="26" name="Picture 25" descr="A blue light bulb in the dark&#10;&#10;AI-generated content may be incorrect.">
            <a:extLst>
              <a:ext uri="{FF2B5EF4-FFF2-40B4-BE49-F238E27FC236}">
                <a16:creationId xmlns:a16="http://schemas.microsoft.com/office/drawing/2014/main" id="{38E31A11-9C97-9E68-304C-48AD1524A3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8511" y="268349"/>
            <a:ext cx="4921875" cy="90000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2003BBC-ADE6-6927-773E-68F3AEC3DA7E}"/>
              </a:ext>
            </a:extLst>
          </p:cNvPr>
          <p:cNvSpPr txBox="1"/>
          <p:nvPr/>
        </p:nvSpPr>
        <p:spPr>
          <a:xfrm>
            <a:off x="139689" y="2974558"/>
            <a:ext cx="542266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sz="2400" b="1" dirty="0"/>
              <a:t>Jätkusuutliku jaefinantseerimise nõudlus Eestis</a:t>
            </a:r>
          </a:p>
          <a:p>
            <a:endParaRPr lang="en-EE" dirty="0"/>
          </a:p>
          <a:p>
            <a:r>
              <a:rPr lang="en-EE" dirty="0"/>
              <a:t>Kirill Jurkov</a:t>
            </a:r>
          </a:p>
          <a:p>
            <a:r>
              <a:rPr lang="en-EE" dirty="0"/>
              <a:t>Analüütik</a:t>
            </a:r>
          </a:p>
          <a:p>
            <a:r>
              <a:rPr lang="en-EE" dirty="0"/>
              <a:t>Balti Uuringute Instituut</a:t>
            </a:r>
          </a:p>
          <a:p>
            <a:r>
              <a:rPr lang="en-EE" dirty="0"/>
              <a:t>08.10.2025</a:t>
            </a:r>
          </a:p>
          <a:p>
            <a:endParaRPr lang="en-EE" b="1" dirty="0"/>
          </a:p>
        </p:txBody>
      </p:sp>
      <p:pic>
        <p:nvPicPr>
          <p:cNvPr id="29" name="Picture 28" descr="A black and blue text&#10;&#10;AI-generated content may be incorrect.">
            <a:extLst>
              <a:ext uri="{FF2B5EF4-FFF2-40B4-BE49-F238E27FC236}">
                <a16:creationId xmlns:a16="http://schemas.microsoft.com/office/drawing/2014/main" id="{2BCE64E5-E139-FC0F-DBBB-ACE74F2D1D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810" y="367495"/>
            <a:ext cx="1494884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4499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2F53D40-FB65-2C7E-6406-8B21DA109B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74B0B678-CD10-4371-96E5-2706F4579F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9270323-9616-4384-857D-E86B78272E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A3838D5-9565-4601-BAC3-D1B5BDB803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349A4B8-3246-4579-922E-FE1155C7F0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517897"/>
            <a:ext cx="11111729" cy="58579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52EBEE-2DFF-F584-4A85-094CBC12F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7475" y="847827"/>
            <a:ext cx="5408813" cy="1169585"/>
          </a:xfrm>
        </p:spPr>
        <p:txBody>
          <a:bodyPr anchor="b">
            <a:normAutofit/>
          </a:bodyPr>
          <a:lstStyle/>
          <a:p>
            <a:r>
              <a:rPr lang="en-GB" sz="4000" dirty="0"/>
              <a:t>Fonditüüpide </a:t>
            </a:r>
            <a:r>
              <a:rPr lang="en-GB" sz="4000" dirty="0" err="1"/>
              <a:t>tajumine</a:t>
            </a:r>
            <a:endParaRPr lang="en-EE" sz="4000" dirty="0"/>
          </a:p>
        </p:txBody>
      </p:sp>
      <p:pic>
        <p:nvPicPr>
          <p:cNvPr id="11" name="Picture 10" descr="A black and white text on a white background&#10;&#10;AI-generated content may be incorrect.">
            <a:extLst>
              <a:ext uri="{FF2B5EF4-FFF2-40B4-BE49-F238E27FC236}">
                <a16:creationId xmlns:a16="http://schemas.microsoft.com/office/drawing/2014/main" id="{8F51943E-5E16-AAED-CA45-82469B4872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881" y="774285"/>
            <a:ext cx="4214160" cy="2581173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1382A32C-5B0C-4B1C-A074-76C6DBCC9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57331" y="2188548"/>
            <a:ext cx="5041025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graph of blue and gray bars&#10;&#10;AI-generated content may be incorrect.">
            <a:extLst>
              <a:ext uri="{FF2B5EF4-FFF2-40B4-BE49-F238E27FC236}">
                <a16:creationId xmlns:a16="http://schemas.microsoft.com/office/drawing/2014/main" id="{BB8AA8B9-F1EF-A8E2-B162-4047894603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1" y="3691571"/>
            <a:ext cx="4389120" cy="234817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79140D-1B4E-0A1B-9AB3-0C5A19B0D2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8786" y="2508105"/>
            <a:ext cx="5408813" cy="3632493"/>
          </a:xfrm>
        </p:spPr>
        <p:txBody>
          <a:bodyPr anchor="ctr"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GB" sz="1600" b="1" dirty="0" err="1"/>
              <a:t>Testiti</a:t>
            </a:r>
            <a:r>
              <a:rPr lang="en-GB" sz="1600" b="1" dirty="0"/>
              <a:t> 3 </a:t>
            </a:r>
            <a:r>
              <a:rPr lang="en-GB" sz="1600" b="1" dirty="0" err="1"/>
              <a:t>fonditüüpi</a:t>
            </a:r>
            <a:r>
              <a:rPr lang="en-GB" sz="1600" b="1" dirty="0"/>
              <a:t>:</a:t>
            </a:r>
          </a:p>
          <a:p>
            <a:pPr>
              <a:lnSpc>
                <a:spcPct val="150000"/>
              </a:lnSpc>
              <a:buFont typeface="System Font Regular"/>
              <a:buChar char="-"/>
            </a:pPr>
            <a:r>
              <a:rPr lang="en-GB" sz="1600" dirty="0" err="1"/>
              <a:t>Pariisi</a:t>
            </a:r>
            <a:r>
              <a:rPr lang="en-GB" sz="1600" dirty="0"/>
              <a:t> </a:t>
            </a:r>
            <a:r>
              <a:rPr lang="en-GB" sz="1600" dirty="0" err="1"/>
              <a:t>kokkuleppega</a:t>
            </a:r>
            <a:r>
              <a:rPr lang="en-GB" sz="1600" dirty="0"/>
              <a:t> </a:t>
            </a:r>
            <a:r>
              <a:rPr lang="en-GB" sz="1600" dirty="0" err="1"/>
              <a:t>kooskõlas</a:t>
            </a:r>
            <a:r>
              <a:rPr lang="en-GB" sz="1600" dirty="0"/>
              <a:t> </a:t>
            </a:r>
            <a:r>
              <a:rPr lang="en-GB" sz="1600" dirty="0" err="1"/>
              <a:t>olev</a:t>
            </a:r>
            <a:r>
              <a:rPr lang="en-GB" sz="1600" dirty="0"/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1600" dirty="0"/>
              <a:t>(</a:t>
            </a:r>
            <a:r>
              <a:rPr lang="en-GB" sz="1600" dirty="0" err="1"/>
              <a:t>kõige</a:t>
            </a:r>
            <a:r>
              <a:rPr lang="en-GB" sz="1600" dirty="0"/>
              <a:t> </a:t>
            </a:r>
            <a:r>
              <a:rPr lang="en-GB" sz="1600" dirty="0" err="1"/>
              <a:t>usaldusväärsem</a:t>
            </a:r>
            <a:r>
              <a:rPr lang="en-GB" sz="1600" dirty="0"/>
              <a:t>)</a:t>
            </a:r>
          </a:p>
          <a:p>
            <a:pPr>
              <a:lnSpc>
                <a:spcPct val="150000"/>
              </a:lnSpc>
              <a:buFont typeface="System Font Regular"/>
              <a:buChar char="-"/>
            </a:pPr>
            <a:r>
              <a:rPr lang="en-GB" sz="1600" dirty="0" err="1"/>
              <a:t>Normidel</a:t>
            </a:r>
            <a:r>
              <a:rPr lang="en-GB" sz="1600" dirty="0"/>
              <a:t>/</a:t>
            </a:r>
            <a:r>
              <a:rPr lang="en-GB" sz="1600" dirty="0" err="1"/>
              <a:t>välistamisel</a:t>
            </a:r>
            <a:r>
              <a:rPr lang="en-GB" sz="1600" dirty="0"/>
              <a:t> </a:t>
            </a:r>
            <a:r>
              <a:rPr lang="en-GB" sz="1600" dirty="0" err="1"/>
              <a:t>põhinev</a:t>
            </a:r>
            <a:endParaRPr lang="en-GB" sz="1600" dirty="0"/>
          </a:p>
          <a:p>
            <a:pPr>
              <a:lnSpc>
                <a:spcPct val="150000"/>
              </a:lnSpc>
              <a:buFont typeface="System Font Regular"/>
              <a:buChar char="-"/>
            </a:pPr>
            <a:r>
              <a:rPr lang="en-GB" sz="1600" dirty="0" err="1"/>
              <a:t>Positiivse</a:t>
            </a:r>
            <a:r>
              <a:rPr lang="en-GB" sz="1600" dirty="0"/>
              <a:t> </a:t>
            </a:r>
            <a:r>
              <a:rPr lang="en-GB" sz="1600" dirty="0" err="1"/>
              <a:t>mõjuga</a:t>
            </a:r>
            <a:r>
              <a:rPr lang="en-GB" sz="1600" dirty="0"/>
              <a:t> fond</a:t>
            </a:r>
          </a:p>
          <a:p>
            <a:pPr>
              <a:lnSpc>
                <a:spcPct val="150000"/>
              </a:lnSpc>
            </a:pPr>
            <a:r>
              <a:rPr lang="en-GB" sz="1600" dirty="0" err="1"/>
              <a:t>Kõige</a:t>
            </a:r>
            <a:r>
              <a:rPr lang="en-GB" sz="1600" dirty="0"/>
              <a:t> </a:t>
            </a:r>
            <a:r>
              <a:rPr lang="en-GB" sz="1600" dirty="0" err="1"/>
              <a:t>levinum</a:t>
            </a:r>
            <a:r>
              <a:rPr lang="en-GB" sz="1600" dirty="0"/>
              <a:t> </a:t>
            </a:r>
            <a:r>
              <a:rPr lang="en-GB" sz="1600" dirty="0" err="1"/>
              <a:t>hinnang</a:t>
            </a:r>
            <a:r>
              <a:rPr lang="en-GB" sz="1600" dirty="0"/>
              <a:t> „</a:t>
            </a:r>
            <a:r>
              <a:rPr lang="en-GB" sz="1600" dirty="0" err="1"/>
              <a:t>mõõdukas</a:t>
            </a:r>
            <a:r>
              <a:rPr lang="en-GB" sz="1600" dirty="0"/>
              <a:t> </a:t>
            </a:r>
            <a:r>
              <a:rPr lang="en-GB" sz="1600" dirty="0" err="1"/>
              <a:t>mõju</a:t>
            </a:r>
            <a:r>
              <a:rPr lang="en-GB" sz="1600" dirty="0"/>
              <a:t>” (32%)</a:t>
            </a:r>
          </a:p>
          <a:p>
            <a:pPr>
              <a:lnSpc>
                <a:spcPct val="150000"/>
              </a:lnSpc>
            </a:pPr>
            <a:r>
              <a:rPr lang="en-GB" sz="1600" dirty="0" err="1"/>
              <a:t>Peamine</a:t>
            </a:r>
            <a:r>
              <a:rPr lang="en-GB" sz="1600" dirty="0"/>
              <a:t> </a:t>
            </a:r>
            <a:r>
              <a:rPr lang="en-GB" sz="1600" dirty="0" err="1"/>
              <a:t>vajadus</a:t>
            </a:r>
            <a:r>
              <a:rPr lang="en-GB" sz="1600" dirty="0"/>
              <a:t>: </a:t>
            </a:r>
            <a:r>
              <a:rPr lang="en-GB" sz="1600" dirty="0" err="1"/>
              <a:t>selgem</a:t>
            </a:r>
            <a:r>
              <a:rPr lang="en-GB" sz="1600" dirty="0"/>
              <a:t> </a:t>
            </a:r>
            <a:r>
              <a:rPr lang="en-GB" sz="1600" dirty="0" err="1"/>
              <a:t>ja</a:t>
            </a:r>
            <a:r>
              <a:rPr lang="en-GB" sz="1600" dirty="0"/>
              <a:t> </a:t>
            </a:r>
            <a:r>
              <a:rPr lang="en-GB" sz="1600" dirty="0" err="1"/>
              <a:t>kontrollitavam</a:t>
            </a:r>
            <a:r>
              <a:rPr lang="en-GB" sz="1600" dirty="0"/>
              <a:t> </a:t>
            </a:r>
            <a:r>
              <a:rPr lang="en-GB" sz="1600" dirty="0" err="1"/>
              <a:t>teavet</a:t>
            </a:r>
            <a:r>
              <a:rPr lang="en-GB" sz="1600" dirty="0"/>
              <a:t> </a:t>
            </a:r>
            <a:r>
              <a:rPr lang="en-GB" sz="1600" dirty="0" err="1"/>
              <a:t>mõju</a:t>
            </a:r>
            <a:r>
              <a:rPr lang="en-GB" sz="1600" dirty="0"/>
              <a:t> </a:t>
            </a:r>
            <a:r>
              <a:rPr lang="en-GB" sz="1600" dirty="0" err="1"/>
              <a:t>kohta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338785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AE2B4F4-71C9-00C7-F128-785D363C60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821940F-7A1D-4ACC-85B4-A932898A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6674508-81D3-48CF-96BF-7FC60EAA5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741994" cy="6858000"/>
          </a:xfrm>
          <a:custGeom>
            <a:avLst/>
            <a:gdLst>
              <a:gd name="connsiteX0" fmla="*/ 0 w 6568309"/>
              <a:gd name="connsiteY0" fmla="*/ 0 h 6858000"/>
              <a:gd name="connsiteX1" fmla="*/ 362841 w 6568309"/>
              <a:gd name="connsiteY1" fmla="*/ 0 h 6858000"/>
              <a:gd name="connsiteX2" fmla="*/ 523269 w 6568309"/>
              <a:gd name="connsiteY2" fmla="*/ 0 h 6858000"/>
              <a:gd name="connsiteX3" fmla="*/ 1343025 w 6568309"/>
              <a:gd name="connsiteY3" fmla="*/ 0 h 6858000"/>
              <a:gd name="connsiteX4" fmla="*/ 1705866 w 6568309"/>
              <a:gd name="connsiteY4" fmla="*/ 0 h 6858000"/>
              <a:gd name="connsiteX5" fmla="*/ 1866294 w 6568309"/>
              <a:gd name="connsiteY5" fmla="*/ 0 h 6858000"/>
              <a:gd name="connsiteX6" fmla="*/ 5225154 w 6568309"/>
              <a:gd name="connsiteY6" fmla="*/ 0 h 6858000"/>
              <a:gd name="connsiteX7" fmla="*/ 6568179 w 6568309"/>
              <a:gd name="connsiteY7" fmla="*/ 0 h 6858000"/>
              <a:gd name="connsiteX8" fmla="*/ 6568309 w 6568309"/>
              <a:gd name="connsiteY8" fmla="*/ 1 h 6858000"/>
              <a:gd name="connsiteX9" fmla="*/ 6562951 w 6568309"/>
              <a:gd name="connsiteY9" fmla="*/ 30700 h 6858000"/>
              <a:gd name="connsiteX10" fmla="*/ 6547446 w 6568309"/>
              <a:gd name="connsiteY10" fmla="*/ 310025 h 6858000"/>
              <a:gd name="connsiteX11" fmla="*/ 6558316 w 6568309"/>
              <a:gd name="connsiteY11" fmla="*/ 443960 h 6858000"/>
              <a:gd name="connsiteX12" fmla="*/ 6528896 w 6568309"/>
              <a:gd name="connsiteY12" fmla="*/ 642659 h 6858000"/>
              <a:gd name="connsiteX13" fmla="*/ 6523095 w 6568309"/>
              <a:gd name="connsiteY13" fmla="*/ 673307 h 6858000"/>
              <a:gd name="connsiteX14" fmla="*/ 6496169 w 6568309"/>
              <a:gd name="connsiteY14" fmla="*/ 839641 h 6858000"/>
              <a:gd name="connsiteX15" fmla="*/ 6450789 w 6568309"/>
              <a:gd name="connsiteY15" fmla="*/ 958357 h 6858000"/>
              <a:gd name="connsiteX16" fmla="*/ 6453996 w 6568309"/>
              <a:gd name="connsiteY16" fmla="*/ 963398 h 6858000"/>
              <a:gd name="connsiteX17" fmla="*/ 6419467 w 6568309"/>
              <a:gd name="connsiteY17" fmla="*/ 1117169 h 6858000"/>
              <a:gd name="connsiteX18" fmla="*/ 6417348 w 6568309"/>
              <a:gd name="connsiteY18" fmla="*/ 1144352 h 6858000"/>
              <a:gd name="connsiteX19" fmla="*/ 6418473 w 6568309"/>
              <a:gd name="connsiteY19" fmla="*/ 1164484 h 6858000"/>
              <a:gd name="connsiteX20" fmla="*/ 6406979 w 6568309"/>
              <a:gd name="connsiteY20" fmla="*/ 1213829 h 6858000"/>
              <a:gd name="connsiteX21" fmla="*/ 6381928 w 6568309"/>
              <a:gd name="connsiteY21" fmla="*/ 1294823 h 6858000"/>
              <a:gd name="connsiteX22" fmla="*/ 6377948 w 6568309"/>
              <a:gd name="connsiteY22" fmla="*/ 1312193 h 6858000"/>
              <a:gd name="connsiteX23" fmla="*/ 6379894 w 6568309"/>
              <a:gd name="connsiteY23" fmla="*/ 1327626 h 6858000"/>
              <a:gd name="connsiteX24" fmla="*/ 6385024 w 6568309"/>
              <a:gd name="connsiteY24" fmla="*/ 1331644 h 6858000"/>
              <a:gd name="connsiteX25" fmla="*/ 6383696 w 6568309"/>
              <a:gd name="connsiteY25" fmla="*/ 1341276 h 6858000"/>
              <a:gd name="connsiteX26" fmla="*/ 6384464 w 6568309"/>
              <a:gd name="connsiteY26" fmla="*/ 1343945 h 6858000"/>
              <a:gd name="connsiteX27" fmla="*/ 6387748 w 6568309"/>
              <a:gd name="connsiteY27" fmla="*/ 1359134 h 6858000"/>
              <a:gd name="connsiteX28" fmla="*/ 6364157 w 6568309"/>
              <a:gd name="connsiteY28" fmla="*/ 1427803 h 6858000"/>
              <a:gd name="connsiteX29" fmla="*/ 6335874 w 6568309"/>
              <a:gd name="connsiteY29" fmla="*/ 1540278 h 6858000"/>
              <a:gd name="connsiteX30" fmla="*/ 6331892 w 6568309"/>
              <a:gd name="connsiteY30" fmla="*/ 1547262 h 6858000"/>
              <a:gd name="connsiteX31" fmla="*/ 6332744 w 6568309"/>
              <a:gd name="connsiteY31" fmla="*/ 1577056 h 6858000"/>
              <a:gd name="connsiteX32" fmla="*/ 6333604 w 6568309"/>
              <a:gd name="connsiteY32" fmla="*/ 1595898 h 6858000"/>
              <a:gd name="connsiteX33" fmla="*/ 6324749 w 6568309"/>
              <a:gd name="connsiteY33" fmla="*/ 1703726 h 6858000"/>
              <a:gd name="connsiteX34" fmla="*/ 6329594 w 6568309"/>
              <a:gd name="connsiteY34" fmla="*/ 1809535 h 6858000"/>
              <a:gd name="connsiteX35" fmla="*/ 6329062 w 6568309"/>
              <a:gd name="connsiteY35" fmla="*/ 2018310 h 6858000"/>
              <a:gd name="connsiteX36" fmla="*/ 6321735 w 6568309"/>
              <a:gd name="connsiteY36" fmla="*/ 2071355 h 6858000"/>
              <a:gd name="connsiteX37" fmla="*/ 6322678 w 6568309"/>
              <a:gd name="connsiteY37" fmla="*/ 2141166 h 6858000"/>
              <a:gd name="connsiteX38" fmla="*/ 6321340 w 6568309"/>
              <a:gd name="connsiteY38" fmla="*/ 2154548 h 6858000"/>
              <a:gd name="connsiteX39" fmla="*/ 6316582 w 6568309"/>
              <a:gd name="connsiteY39" fmla="*/ 2158153 h 6858000"/>
              <a:gd name="connsiteX40" fmla="*/ 6311428 w 6568309"/>
              <a:gd name="connsiteY40" fmla="*/ 2178174 h 6858000"/>
              <a:gd name="connsiteX41" fmla="*/ 6310192 w 6568309"/>
              <a:gd name="connsiteY41" fmla="*/ 2202858 h 6858000"/>
              <a:gd name="connsiteX42" fmla="*/ 6309211 w 6568309"/>
              <a:gd name="connsiteY42" fmla="*/ 2320214 h 6858000"/>
              <a:gd name="connsiteX43" fmla="*/ 6300151 w 6568309"/>
              <a:gd name="connsiteY43" fmla="*/ 2417011 h 6858000"/>
              <a:gd name="connsiteX44" fmla="*/ 6295176 w 6568309"/>
              <a:gd name="connsiteY44" fmla="*/ 2454207 h 6858000"/>
              <a:gd name="connsiteX45" fmla="*/ 6293727 w 6568309"/>
              <a:gd name="connsiteY45" fmla="*/ 2487203 h 6858000"/>
              <a:gd name="connsiteX46" fmla="*/ 6285477 w 6568309"/>
              <a:gd name="connsiteY46" fmla="*/ 2512282 h 6858000"/>
              <a:gd name="connsiteX47" fmla="*/ 6286205 w 6568309"/>
              <a:gd name="connsiteY47" fmla="*/ 2514318 h 6858000"/>
              <a:gd name="connsiteX48" fmla="*/ 6304629 w 6568309"/>
              <a:gd name="connsiteY48" fmla="*/ 2574334 h 6858000"/>
              <a:gd name="connsiteX49" fmla="*/ 6303842 w 6568309"/>
              <a:gd name="connsiteY49" fmla="*/ 2579877 h 6858000"/>
              <a:gd name="connsiteX50" fmla="*/ 6303953 w 6568309"/>
              <a:gd name="connsiteY50" fmla="*/ 2608928 h 6858000"/>
              <a:gd name="connsiteX51" fmla="*/ 6303530 w 6568309"/>
              <a:gd name="connsiteY51" fmla="*/ 2613111 h 6858000"/>
              <a:gd name="connsiteX52" fmla="*/ 6297474 w 6568309"/>
              <a:gd name="connsiteY52" fmla="*/ 2621996 h 6858000"/>
              <a:gd name="connsiteX53" fmla="*/ 6299263 w 6568309"/>
              <a:gd name="connsiteY53" fmla="*/ 2634265 h 6858000"/>
              <a:gd name="connsiteX54" fmla="*/ 6293065 w 6568309"/>
              <a:gd name="connsiteY54" fmla="*/ 2647237 h 6858000"/>
              <a:gd name="connsiteX55" fmla="*/ 6297496 w 6568309"/>
              <a:gd name="connsiteY55" fmla="*/ 2650786 h 6858000"/>
              <a:gd name="connsiteX56" fmla="*/ 6301708 w 6568309"/>
              <a:gd name="connsiteY56" fmla="*/ 2661993 h 6858000"/>
              <a:gd name="connsiteX57" fmla="*/ 6295884 w 6568309"/>
              <a:gd name="connsiteY57" fmla="*/ 2670949 h 6858000"/>
              <a:gd name="connsiteX58" fmla="*/ 6291714 w 6568309"/>
              <a:gd name="connsiteY58" fmla="*/ 2690255 h 6858000"/>
              <a:gd name="connsiteX59" fmla="*/ 6292327 w 6568309"/>
              <a:gd name="connsiteY59" fmla="*/ 2695683 h 6858000"/>
              <a:gd name="connsiteX60" fmla="*/ 6284410 w 6568309"/>
              <a:gd name="connsiteY60" fmla="*/ 2713964 h 6858000"/>
              <a:gd name="connsiteX61" fmla="*/ 6280410 w 6568309"/>
              <a:gd name="connsiteY61" fmla="*/ 2730175 h 6858000"/>
              <a:gd name="connsiteX62" fmla="*/ 6288082 w 6568309"/>
              <a:gd name="connsiteY62" fmla="*/ 2763497 h 6858000"/>
              <a:gd name="connsiteX63" fmla="*/ 6260924 w 6568309"/>
              <a:gd name="connsiteY63" fmla="*/ 3051539 h 6858000"/>
              <a:gd name="connsiteX64" fmla="*/ 6210151 w 6568309"/>
              <a:gd name="connsiteY64" fmla="*/ 3335396 h 6858000"/>
              <a:gd name="connsiteX65" fmla="*/ 6212034 w 6568309"/>
              <a:gd name="connsiteY65" fmla="*/ 3456509 h 6858000"/>
              <a:gd name="connsiteX66" fmla="*/ 6197490 w 6568309"/>
              <a:gd name="connsiteY66" fmla="*/ 3531827 h 6858000"/>
              <a:gd name="connsiteX67" fmla="*/ 6208018 w 6568309"/>
              <a:gd name="connsiteY67" fmla="*/ 3570877 h 6858000"/>
              <a:gd name="connsiteX68" fmla="*/ 6205920 w 6568309"/>
              <a:gd name="connsiteY68" fmla="*/ 3583849 h 6858000"/>
              <a:gd name="connsiteX69" fmla="*/ 6199616 w 6568309"/>
              <a:gd name="connsiteY69" fmla="*/ 3592763 h 6858000"/>
              <a:gd name="connsiteX70" fmla="*/ 6181288 w 6568309"/>
              <a:gd name="connsiteY70" fmla="*/ 3653485 h 6858000"/>
              <a:gd name="connsiteX71" fmla="*/ 6175963 w 6568309"/>
              <a:gd name="connsiteY71" fmla="*/ 3670528 h 6858000"/>
              <a:gd name="connsiteX72" fmla="*/ 6176722 w 6568309"/>
              <a:gd name="connsiteY72" fmla="*/ 3685990 h 6858000"/>
              <a:gd name="connsiteX73" fmla="*/ 6181549 w 6568309"/>
              <a:gd name="connsiteY73" fmla="*/ 3690283 h 6858000"/>
              <a:gd name="connsiteX74" fmla="*/ 6179476 w 6568309"/>
              <a:gd name="connsiteY74" fmla="*/ 3699787 h 6858000"/>
              <a:gd name="connsiteX75" fmla="*/ 6180040 w 6568309"/>
              <a:gd name="connsiteY75" fmla="*/ 3702486 h 6858000"/>
              <a:gd name="connsiteX76" fmla="*/ 6182155 w 6568309"/>
              <a:gd name="connsiteY76" fmla="*/ 3717784 h 6858000"/>
              <a:gd name="connsiteX77" fmla="*/ 6158980 w 6568309"/>
              <a:gd name="connsiteY77" fmla="*/ 3746229 h 6858000"/>
              <a:gd name="connsiteX78" fmla="*/ 6096049 w 6568309"/>
              <a:gd name="connsiteY78" fmla="*/ 3924910 h 6858000"/>
              <a:gd name="connsiteX79" fmla="*/ 6069712 w 6568309"/>
              <a:gd name="connsiteY79" fmla="*/ 3989353 h 6858000"/>
              <a:gd name="connsiteX80" fmla="*/ 6067330 w 6568309"/>
              <a:gd name="connsiteY80" fmla="*/ 4033899 h 6858000"/>
              <a:gd name="connsiteX81" fmla="*/ 6061081 w 6568309"/>
              <a:gd name="connsiteY81" fmla="*/ 4142250 h 6858000"/>
              <a:gd name="connsiteX82" fmla="*/ 6042858 w 6568309"/>
              <a:gd name="connsiteY82" fmla="*/ 4329442 h 6858000"/>
              <a:gd name="connsiteX83" fmla="*/ 6034182 w 6568309"/>
              <a:gd name="connsiteY83" fmla="*/ 4456184 h 6858000"/>
              <a:gd name="connsiteX84" fmla="*/ 6029178 w 6568309"/>
              <a:gd name="connsiteY84" fmla="*/ 4468478 h 6858000"/>
              <a:gd name="connsiteX85" fmla="*/ 6029974 w 6568309"/>
              <a:gd name="connsiteY85" fmla="*/ 4469862 h 6858000"/>
              <a:gd name="connsiteX86" fmla="*/ 6028340 w 6568309"/>
              <a:gd name="connsiteY86" fmla="*/ 4483797 h 6858000"/>
              <a:gd name="connsiteX87" fmla="*/ 6025168 w 6568309"/>
              <a:gd name="connsiteY87" fmla="*/ 4487091 h 6858000"/>
              <a:gd name="connsiteX88" fmla="*/ 6023164 w 6568309"/>
              <a:gd name="connsiteY88" fmla="*/ 4496728 h 6858000"/>
              <a:gd name="connsiteX89" fmla="*/ 6016839 w 6568309"/>
              <a:gd name="connsiteY89" fmla="*/ 4515918 h 6858000"/>
              <a:gd name="connsiteX90" fmla="*/ 6017886 w 6568309"/>
              <a:gd name="connsiteY90" fmla="*/ 4519316 h 6858000"/>
              <a:gd name="connsiteX91" fmla="*/ 6011819 w 6568309"/>
              <a:gd name="connsiteY91" fmla="*/ 4547957 h 6858000"/>
              <a:gd name="connsiteX92" fmla="*/ 6012791 w 6568309"/>
              <a:gd name="connsiteY92" fmla="*/ 4548262 h 6858000"/>
              <a:gd name="connsiteX93" fmla="*/ 6015703 w 6568309"/>
              <a:gd name="connsiteY93" fmla="*/ 4555939 h 6858000"/>
              <a:gd name="connsiteX94" fmla="*/ 6018854 w 6568309"/>
              <a:gd name="connsiteY94" fmla="*/ 4570815 h 6858000"/>
              <a:gd name="connsiteX95" fmla="*/ 6033000 w 6568309"/>
              <a:gd name="connsiteY95" fmla="*/ 4633846 h 6858000"/>
              <a:gd name="connsiteX96" fmla="*/ 6032325 w 6568309"/>
              <a:gd name="connsiteY96" fmla="*/ 4639816 h 6858000"/>
              <a:gd name="connsiteX97" fmla="*/ 6032549 w 6568309"/>
              <a:gd name="connsiteY97" fmla="*/ 4639923 h 6858000"/>
              <a:gd name="connsiteX98" fmla="*/ 6032309 w 6568309"/>
              <a:gd name="connsiteY98" fmla="*/ 4646192 h 6858000"/>
              <a:gd name="connsiteX99" fmla="*/ 6031095 w 6568309"/>
              <a:gd name="connsiteY99" fmla="*/ 4650706 h 6858000"/>
              <a:gd name="connsiteX100" fmla="*/ 6029786 w 6568309"/>
              <a:gd name="connsiteY100" fmla="*/ 4662290 h 6858000"/>
              <a:gd name="connsiteX101" fmla="*/ 6030911 w 6568309"/>
              <a:gd name="connsiteY101" fmla="*/ 4666180 h 6858000"/>
              <a:gd name="connsiteX102" fmla="*/ 6033630 w 6568309"/>
              <a:gd name="connsiteY102" fmla="*/ 4667585 h 6858000"/>
              <a:gd name="connsiteX103" fmla="*/ 6033189 w 6568309"/>
              <a:gd name="connsiteY103" fmla="*/ 4668660 h 6858000"/>
              <a:gd name="connsiteX104" fmla="*/ 6038764 w 6568309"/>
              <a:gd name="connsiteY104" fmla="*/ 4689807 h 6858000"/>
              <a:gd name="connsiteX105" fmla="*/ 6042217 w 6568309"/>
              <a:gd name="connsiteY105" fmla="*/ 4737890 h 6858000"/>
              <a:gd name="connsiteX106" fmla="*/ 6040543 w 6568309"/>
              <a:gd name="connsiteY106" fmla="*/ 4765657 h 6858000"/>
              <a:gd name="connsiteX107" fmla="*/ 6039956 w 6568309"/>
              <a:gd name="connsiteY107" fmla="*/ 4841463 h 6858000"/>
              <a:gd name="connsiteX108" fmla="*/ 6057123 w 6568309"/>
              <a:gd name="connsiteY108" fmla="*/ 4969863 h 6858000"/>
              <a:gd name="connsiteX109" fmla="*/ 6055039 w 6568309"/>
              <a:gd name="connsiteY109" fmla="*/ 4974028 h 6858000"/>
              <a:gd name="connsiteX110" fmla="*/ 6053462 w 6568309"/>
              <a:gd name="connsiteY110" fmla="*/ 4980318 h 6858000"/>
              <a:gd name="connsiteX111" fmla="*/ 6053643 w 6568309"/>
              <a:gd name="connsiteY111" fmla="*/ 4980501 h 6858000"/>
              <a:gd name="connsiteX112" fmla="*/ 6051733 w 6568309"/>
              <a:gd name="connsiteY112" fmla="*/ 4986338 h 6858000"/>
              <a:gd name="connsiteX113" fmla="*/ 6049602 w 6568309"/>
              <a:gd name="connsiteY113" fmla="*/ 4991296 h 6858000"/>
              <a:gd name="connsiteX114" fmla="*/ 6075165 w 6568309"/>
              <a:gd name="connsiteY114" fmla="*/ 5076895 h 6858000"/>
              <a:gd name="connsiteX115" fmla="*/ 6073751 w 6568309"/>
              <a:gd name="connsiteY115" fmla="*/ 5081568 h 6858000"/>
              <a:gd name="connsiteX116" fmla="*/ 6073150 w 6568309"/>
              <a:gd name="connsiteY116" fmla="*/ 5088173 h 6858000"/>
              <a:gd name="connsiteX117" fmla="*/ 6073355 w 6568309"/>
              <a:gd name="connsiteY117" fmla="*/ 5088300 h 6858000"/>
              <a:gd name="connsiteX118" fmla="*/ 6072362 w 6568309"/>
              <a:gd name="connsiteY118" fmla="*/ 5094558 h 6858000"/>
              <a:gd name="connsiteX119" fmla="*/ 6064726 w 6568309"/>
              <a:gd name="connsiteY119" fmla="*/ 5125620 h 6858000"/>
              <a:gd name="connsiteX120" fmla="*/ 6065415 w 6568309"/>
              <a:gd name="connsiteY120" fmla="*/ 5268004 h 6858000"/>
              <a:gd name="connsiteX121" fmla="*/ 6066081 w 6568309"/>
              <a:gd name="connsiteY121" fmla="*/ 5269530 h 6858000"/>
              <a:gd name="connsiteX122" fmla="*/ 6043407 w 6568309"/>
              <a:gd name="connsiteY122" fmla="*/ 5390941 h 6858000"/>
              <a:gd name="connsiteX123" fmla="*/ 6025377 w 6568309"/>
              <a:gd name="connsiteY123" fmla="*/ 5539927 h 6858000"/>
              <a:gd name="connsiteX124" fmla="*/ 6010052 w 6568309"/>
              <a:gd name="connsiteY124" fmla="*/ 5791594 h 6858000"/>
              <a:gd name="connsiteX125" fmla="*/ 5994220 w 6568309"/>
              <a:gd name="connsiteY125" fmla="*/ 5855206 h 6858000"/>
              <a:gd name="connsiteX126" fmla="*/ 5982580 w 6568309"/>
              <a:gd name="connsiteY126" fmla="*/ 5873582 h 6858000"/>
              <a:gd name="connsiteX127" fmla="*/ 5983608 w 6568309"/>
              <a:gd name="connsiteY127" fmla="*/ 5876037 h 6858000"/>
              <a:gd name="connsiteX128" fmla="*/ 5983535 w 6568309"/>
              <a:gd name="connsiteY128" fmla="*/ 5886534 h 6858000"/>
              <a:gd name="connsiteX129" fmla="*/ 5988737 w 6568309"/>
              <a:gd name="connsiteY129" fmla="*/ 5888644 h 6858000"/>
              <a:gd name="connsiteX130" fmla="*/ 5992371 w 6568309"/>
              <a:gd name="connsiteY130" fmla="*/ 5903832 h 6858000"/>
              <a:gd name="connsiteX131" fmla="*/ 5990780 w 6568309"/>
              <a:gd name="connsiteY131" fmla="*/ 5923391 h 6858000"/>
              <a:gd name="connsiteX132" fmla="*/ 5993870 w 6568309"/>
              <a:gd name="connsiteY132" fmla="*/ 6013205 h 6858000"/>
              <a:gd name="connsiteX133" fmla="*/ 5997673 w 6568309"/>
              <a:gd name="connsiteY133" fmla="*/ 6074018 h 6858000"/>
              <a:gd name="connsiteX134" fmla="*/ 6014840 w 6568309"/>
              <a:gd name="connsiteY134" fmla="*/ 6130837 h 6858000"/>
              <a:gd name="connsiteX135" fmla="*/ 6010704 w 6568309"/>
              <a:gd name="connsiteY135" fmla="*/ 6152982 h 6858000"/>
              <a:gd name="connsiteX136" fmla="*/ 6038294 w 6568309"/>
              <a:gd name="connsiteY136" fmla="*/ 6221100 h 6858000"/>
              <a:gd name="connsiteX137" fmla="*/ 6052331 w 6568309"/>
              <a:gd name="connsiteY137" fmla="*/ 6287550 h 6858000"/>
              <a:gd name="connsiteX138" fmla="*/ 6074143 w 6568309"/>
              <a:gd name="connsiteY138" fmla="*/ 6401595 h 6858000"/>
              <a:gd name="connsiteX139" fmla="*/ 6060199 w 6568309"/>
              <a:gd name="connsiteY139" fmla="*/ 6487110 h 6858000"/>
              <a:gd name="connsiteX140" fmla="*/ 6081156 w 6568309"/>
              <a:gd name="connsiteY140" fmla="*/ 6588589 h 6858000"/>
              <a:gd name="connsiteX141" fmla="*/ 6114944 w 6568309"/>
              <a:gd name="connsiteY141" fmla="*/ 6769963 h 6858000"/>
              <a:gd name="connsiteX142" fmla="*/ 6128950 w 6568309"/>
              <a:gd name="connsiteY142" fmla="*/ 6835814 h 6858000"/>
              <a:gd name="connsiteX143" fmla="*/ 6132536 w 6568309"/>
              <a:gd name="connsiteY143" fmla="*/ 6858000 h 6858000"/>
              <a:gd name="connsiteX144" fmla="*/ 4789511 w 6568309"/>
              <a:gd name="connsiteY144" fmla="*/ 6858000 h 6858000"/>
              <a:gd name="connsiteX145" fmla="*/ 1866294 w 6568309"/>
              <a:gd name="connsiteY145" fmla="*/ 6858000 h 6858000"/>
              <a:gd name="connsiteX146" fmla="*/ 1705866 w 6568309"/>
              <a:gd name="connsiteY146" fmla="*/ 6858000 h 6858000"/>
              <a:gd name="connsiteX147" fmla="*/ 1343025 w 6568309"/>
              <a:gd name="connsiteY147" fmla="*/ 6858000 h 6858000"/>
              <a:gd name="connsiteX148" fmla="*/ 523269 w 6568309"/>
              <a:gd name="connsiteY148" fmla="*/ 6858000 h 6858000"/>
              <a:gd name="connsiteX149" fmla="*/ 362841 w 6568309"/>
              <a:gd name="connsiteY149" fmla="*/ 6858000 h 6858000"/>
              <a:gd name="connsiteX150" fmla="*/ 0 w 6568309"/>
              <a:gd name="connsiteY15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6568309" h="6858000">
                <a:moveTo>
                  <a:pt x="0" y="0"/>
                </a:moveTo>
                <a:lnTo>
                  <a:pt x="362841" y="0"/>
                </a:lnTo>
                <a:lnTo>
                  <a:pt x="523269" y="0"/>
                </a:lnTo>
                <a:lnTo>
                  <a:pt x="1343025" y="0"/>
                </a:lnTo>
                <a:lnTo>
                  <a:pt x="1705866" y="0"/>
                </a:lnTo>
                <a:lnTo>
                  <a:pt x="1866294" y="0"/>
                </a:lnTo>
                <a:lnTo>
                  <a:pt x="5225154" y="0"/>
                </a:lnTo>
                <a:lnTo>
                  <a:pt x="6568179" y="0"/>
                </a:lnTo>
                <a:lnTo>
                  <a:pt x="6568309" y="1"/>
                </a:lnTo>
                <a:lnTo>
                  <a:pt x="6562951" y="30700"/>
                </a:lnTo>
                <a:cubicBezTo>
                  <a:pt x="6559126" y="84364"/>
                  <a:pt x="6548218" y="241149"/>
                  <a:pt x="6547446" y="310025"/>
                </a:cubicBezTo>
                <a:cubicBezTo>
                  <a:pt x="6550151" y="367544"/>
                  <a:pt x="6557712" y="408251"/>
                  <a:pt x="6558316" y="443960"/>
                </a:cubicBezTo>
                <a:cubicBezTo>
                  <a:pt x="6555224" y="499397"/>
                  <a:pt x="6534767" y="604434"/>
                  <a:pt x="6528896" y="642659"/>
                </a:cubicBezTo>
                <a:cubicBezTo>
                  <a:pt x="6535204" y="657287"/>
                  <a:pt x="6515365" y="658191"/>
                  <a:pt x="6523095" y="673307"/>
                </a:cubicBezTo>
                <a:cubicBezTo>
                  <a:pt x="6523388" y="693769"/>
                  <a:pt x="6506868" y="797295"/>
                  <a:pt x="6496169" y="839641"/>
                </a:cubicBezTo>
                <a:cubicBezTo>
                  <a:pt x="6484119" y="887148"/>
                  <a:pt x="6457817" y="937731"/>
                  <a:pt x="6450789" y="958357"/>
                </a:cubicBezTo>
                <a:cubicBezTo>
                  <a:pt x="6443760" y="978983"/>
                  <a:pt x="6459217" y="936930"/>
                  <a:pt x="6453996" y="963398"/>
                </a:cubicBezTo>
                <a:cubicBezTo>
                  <a:pt x="6448777" y="989867"/>
                  <a:pt x="6425575" y="1087010"/>
                  <a:pt x="6419467" y="1117169"/>
                </a:cubicBezTo>
                <a:cubicBezTo>
                  <a:pt x="6431540" y="1118586"/>
                  <a:pt x="6409651" y="1135372"/>
                  <a:pt x="6417348" y="1144352"/>
                </a:cubicBezTo>
                <a:cubicBezTo>
                  <a:pt x="6424109" y="1150681"/>
                  <a:pt x="6419047" y="1157251"/>
                  <a:pt x="6418473" y="1164484"/>
                </a:cubicBezTo>
                <a:cubicBezTo>
                  <a:pt x="6423767" y="1173524"/>
                  <a:pt x="6413947" y="1205209"/>
                  <a:pt x="6406979" y="1213829"/>
                </a:cubicBezTo>
                <a:cubicBezTo>
                  <a:pt x="6382818" y="1235037"/>
                  <a:pt x="6400452" y="1277327"/>
                  <a:pt x="6381928" y="1294823"/>
                </a:cubicBezTo>
                <a:cubicBezTo>
                  <a:pt x="6379195" y="1300845"/>
                  <a:pt x="6378069" y="1306615"/>
                  <a:pt x="6377948" y="1312193"/>
                </a:cubicBezTo>
                <a:lnTo>
                  <a:pt x="6379894" y="1327626"/>
                </a:lnTo>
                <a:lnTo>
                  <a:pt x="6385024" y="1331644"/>
                </a:lnTo>
                <a:lnTo>
                  <a:pt x="6383696" y="1341276"/>
                </a:lnTo>
                <a:cubicBezTo>
                  <a:pt x="6383952" y="1342166"/>
                  <a:pt x="6384208" y="1343055"/>
                  <a:pt x="6384464" y="1343945"/>
                </a:cubicBezTo>
                <a:cubicBezTo>
                  <a:pt x="6385957" y="1349040"/>
                  <a:pt x="6387253" y="1354080"/>
                  <a:pt x="6387748" y="1359134"/>
                </a:cubicBezTo>
                <a:cubicBezTo>
                  <a:pt x="6384363" y="1373109"/>
                  <a:pt x="6372802" y="1397612"/>
                  <a:pt x="6364157" y="1427803"/>
                </a:cubicBezTo>
                <a:cubicBezTo>
                  <a:pt x="6348141" y="1460349"/>
                  <a:pt x="6348362" y="1505076"/>
                  <a:pt x="6335874" y="1540278"/>
                </a:cubicBezTo>
                <a:lnTo>
                  <a:pt x="6331892" y="1547262"/>
                </a:lnTo>
                <a:lnTo>
                  <a:pt x="6332744" y="1577056"/>
                </a:lnTo>
                <a:cubicBezTo>
                  <a:pt x="6335859" y="1582205"/>
                  <a:pt x="6336674" y="1589568"/>
                  <a:pt x="6333604" y="1595898"/>
                </a:cubicBezTo>
                <a:lnTo>
                  <a:pt x="6324749" y="1703726"/>
                </a:lnTo>
                <a:cubicBezTo>
                  <a:pt x="6324080" y="1739332"/>
                  <a:pt x="6318019" y="1754453"/>
                  <a:pt x="6329594" y="1809535"/>
                </a:cubicBezTo>
                <a:cubicBezTo>
                  <a:pt x="6344930" y="1868036"/>
                  <a:pt x="6323725" y="1952670"/>
                  <a:pt x="6329062" y="2018310"/>
                </a:cubicBezTo>
                <a:cubicBezTo>
                  <a:pt x="6308075" y="2053162"/>
                  <a:pt x="6326925" y="2034561"/>
                  <a:pt x="6321735" y="2071355"/>
                </a:cubicBezTo>
                <a:lnTo>
                  <a:pt x="6322678" y="2141166"/>
                </a:lnTo>
                <a:lnTo>
                  <a:pt x="6321340" y="2154548"/>
                </a:lnTo>
                <a:lnTo>
                  <a:pt x="6316582" y="2158153"/>
                </a:lnTo>
                <a:lnTo>
                  <a:pt x="6311428" y="2178174"/>
                </a:lnTo>
                <a:cubicBezTo>
                  <a:pt x="6310177" y="2185696"/>
                  <a:pt x="6309622" y="2193828"/>
                  <a:pt x="6310192" y="2202858"/>
                </a:cubicBezTo>
                <a:cubicBezTo>
                  <a:pt x="6319667" y="2232772"/>
                  <a:pt x="6296459" y="2283357"/>
                  <a:pt x="6309211" y="2320214"/>
                </a:cubicBezTo>
                <a:cubicBezTo>
                  <a:pt x="6307537" y="2355906"/>
                  <a:pt x="6302490" y="2394678"/>
                  <a:pt x="6300151" y="2417011"/>
                </a:cubicBezTo>
                <a:cubicBezTo>
                  <a:pt x="6292303" y="2426377"/>
                  <a:pt x="6304439" y="2456509"/>
                  <a:pt x="6295176" y="2454207"/>
                </a:cubicBezTo>
                <a:cubicBezTo>
                  <a:pt x="6299335" y="2464947"/>
                  <a:pt x="6297305" y="2476105"/>
                  <a:pt x="6293727" y="2487203"/>
                </a:cubicBezTo>
                <a:lnTo>
                  <a:pt x="6285477" y="2512282"/>
                </a:lnTo>
                <a:cubicBezTo>
                  <a:pt x="6285720" y="2512961"/>
                  <a:pt x="6285962" y="2513640"/>
                  <a:pt x="6286205" y="2514318"/>
                </a:cubicBezTo>
                <a:cubicBezTo>
                  <a:pt x="6292347" y="2534324"/>
                  <a:pt x="6298487" y="2554328"/>
                  <a:pt x="6304629" y="2574334"/>
                </a:cubicBezTo>
                <a:lnTo>
                  <a:pt x="6303842" y="2579877"/>
                </a:lnTo>
                <a:cubicBezTo>
                  <a:pt x="6303729" y="2585644"/>
                  <a:pt x="6304006" y="2603388"/>
                  <a:pt x="6303953" y="2608928"/>
                </a:cubicBezTo>
                <a:lnTo>
                  <a:pt x="6303530" y="2613111"/>
                </a:lnTo>
                <a:lnTo>
                  <a:pt x="6297474" y="2621996"/>
                </a:lnTo>
                <a:lnTo>
                  <a:pt x="6299263" y="2634265"/>
                </a:lnTo>
                <a:lnTo>
                  <a:pt x="6293065" y="2647237"/>
                </a:lnTo>
                <a:cubicBezTo>
                  <a:pt x="6294685" y="2648158"/>
                  <a:pt x="6296180" y="2649356"/>
                  <a:pt x="6297496" y="2650786"/>
                </a:cubicBezTo>
                <a:lnTo>
                  <a:pt x="6301708" y="2661993"/>
                </a:lnTo>
                <a:lnTo>
                  <a:pt x="6295884" y="2670949"/>
                </a:lnTo>
                <a:cubicBezTo>
                  <a:pt x="6304913" y="2672007"/>
                  <a:pt x="6294429" y="2681695"/>
                  <a:pt x="6291714" y="2690255"/>
                </a:cubicBezTo>
                <a:lnTo>
                  <a:pt x="6292327" y="2695683"/>
                </a:lnTo>
                <a:lnTo>
                  <a:pt x="6284410" y="2713964"/>
                </a:lnTo>
                <a:lnTo>
                  <a:pt x="6280410" y="2730175"/>
                </a:lnTo>
                <a:lnTo>
                  <a:pt x="6288082" y="2763497"/>
                </a:lnTo>
                <a:lnTo>
                  <a:pt x="6260924" y="3051539"/>
                </a:lnTo>
                <a:cubicBezTo>
                  <a:pt x="6251455" y="3165645"/>
                  <a:pt x="6222174" y="3216611"/>
                  <a:pt x="6210151" y="3335396"/>
                </a:cubicBezTo>
                <a:lnTo>
                  <a:pt x="6212034" y="3456509"/>
                </a:lnTo>
                <a:lnTo>
                  <a:pt x="6197490" y="3531827"/>
                </a:lnTo>
                <a:lnTo>
                  <a:pt x="6208018" y="3570877"/>
                </a:lnTo>
                <a:lnTo>
                  <a:pt x="6205920" y="3583849"/>
                </a:lnTo>
                <a:lnTo>
                  <a:pt x="6199616" y="3592763"/>
                </a:lnTo>
                <a:cubicBezTo>
                  <a:pt x="6191839" y="3613948"/>
                  <a:pt x="6196204" y="3641245"/>
                  <a:pt x="6181288" y="3653485"/>
                </a:cubicBezTo>
                <a:cubicBezTo>
                  <a:pt x="6178087" y="3659316"/>
                  <a:pt x="6176516" y="3664985"/>
                  <a:pt x="6175963" y="3670528"/>
                </a:cubicBezTo>
                <a:lnTo>
                  <a:pt x="6176722" y="3685990"/>
                </a:lnTo>
                <a:lnTo>
                  <a:pt x="6181549" y="3690283"/>
                </a:lnTo>
                <a:lnTo>
                  <a:pt x="6179476" y="3699787"/>
                </a:lnTo>
                <a:cubicBezTo>
                  <a:pt x="6179664" y="3700686"/>
                  <a:pt x="6179852" y="3701586"/>
                  <a:pt x="6180040" y="3702486"/>
                </a:cubicBezTo>
                <a:cubicBezTo>
                  <a:pt x="6181140" y="3707637"/>
                  <a:pt x="6182047" y="3712728"/>
                  <a:pt x="6182155" y="3717784"/>
                </a:cubicBezTo>
                <a:cubicBezTo>
                  <a:pt x="6156678" y="3711701"/>
                  <a:pt x="6178864" y="3759789"/>
                  <a:pt x="6158980" y="3746229"/>
                </a:cubicBezTo>
                <a:cubicBezTo>
                  <a:pt x="6144630" y="3780750"/>
                  <a:pt x="6117520" y="3867558"/>
                  <a:pt x="6096049" y="3924910"/>
                </a:cubicBezTo>
                <a:lnTo>
                  <a:pt x="6069712" y="3989353"/>
                </a:lnTo>
                <a:lnTo>
                  <a:pt x="6067330" y="4033899"/>
                </a:lnTo>
                <a:cubicBezTo>
                  <a:pt x="6065506" y="4070470"/>
                  <a:pt x="6063599" y="4110146"/>
                  <a:pt x="6061081" y="4142250"/>
                </a:cubicBezTo>
                <a:cubicBezTo>
                  <a:pt x="6055260" y="4200007"/>
                  <a:pt x="6045907" y="4278998"/>
                  <a:pt x="6042858" y="4329442"/>
                </a:cubicBezTo>
                <a:cubicBezTo>
                  <a:pt x="6038376" y="4381764"/>
                  <a:pt x="6036461" y="4433012"/>
                  <a:pt x="6034182" y="4456184"/>
                </a:cubicBezTo>
                <a:lnTo>
                  <a:pt x="6029178" y="4468478"/>
                </a:lnTo>
                <a:lnTo>
                  <a:pt x="6029974" y="4469862"/>
                </a:lnTo>
                <a:cubicBezTo>
                  <a:pt x="6031287" y="4476321"/>
                  <a:pt x="6030316" y="4480555"/>
                  <a:pt x="6028340" y="4483797"/>
                </a:cubicBezTo>
                <a:lnTo>
                  <a:pt x="6025168" y="4487091"/>
                </a:lnTo>
                <a:lnTo>
                  <a:pt x="6023164" y="4496728"/>
                </a:lnTo>
                <a:lnTo>
                  <a:pt x="6016839" y="4515918"/>
                </a:lnTo>
                <a:cubicBezTo>
                  <a:pt x="6017189" y="4517049"/>
                  <a:pt x="6017537" y="4518182"/>
                  <a:pt x="6017886" y="4519316"/>
                </a:cubicBezTo>
                <a:lnTo>
                  <a:pt x="6011819" y="4547957"/>
                </a:lnTo>
                <a:lnTo>
                  <a:pt x="6012791" y="4548262"/>
                </a:lnTo>
                <a:cubicBezTo>
                  <a:pt x="6014837" y="4549595"/>
                  <a:pt x="6016087" y="4551811"/>
                  <a:pt x="6015703" y="4555939"/>
                </a:cubicBezTo>
                <a:cubicBezTo>
                  <a:pt x="6031790" y="4548276"/>
                  <a:pt x="6021405" y="4557977"/>
                  <a:pt x="6018854" y="4570815"/>
                </a:cubicBezTo>
                <a:cubicBezTo>
                  <a:pt x="6021736" y="4583801"/>
                  <a:pt x="6030754" y="4622347"/>
                  <a:pt x="6033000" y="4633846"/>
                </a:cubicBezTo>
                <a:lnTo>
                  <a:pt x="6032325" y="4639816"/>
                </a:lnTo>
                <a:lnTo>
                  <a:pt x="6032549" y="4639923"/>
                </a:lnTo>
                <a:cubicBezTo>
                  <a:pt x="6032911" y="4641190"/>
                  <a:pt x="6032878" y="4643141"/>
                  <a:pt x="6032309" y="4646192"/>
                </a:cubicBezTo>
                <a:lnTo>
                  <a:pt x="6031095" y="4650706"/>
                </a:lnTo>
                <a:lnTo>
                  <a:pt x="6029786" y="4662290"/>
                </a:lnTo>
                <a:cubicBezTo>
                  <a:pt x="6030161" y="4663587"/>
                  <a:pt x="6030536" y="4664883"/>
                  <a:pt x="6030911" y="4666180"/>
                </a:cubicBezTo>
                <a:lnTo>
                  <a:pt x="6033630" y="4667585"/>
                </a:lnTo>
                <a:lnTo>
                  <a:pt x="6033189" y="4668660"/>
                </a:lnTo>
                <a:cubicBezTo>
                  <a:pt x="6027286" y="4676831"/>
                  <a:pt x="6019767" y="4679345"/>
                  <a:pt x="6038764" y="4689807"/>
                </a:cubicBezTo>
                <a:cubicBezTo>
                  <a:pt x="6028616" y="4708535"/>
                  <a:pt x="6040474" y="4712235"/>
                  <a:pt x="6042217" y="4737890"/>
                </a:cubicBezTo>
                <a:cubicBezTo>
                  <a:pt x="6033362" y="4748600"/>
                  <a:pt x="6035273" y="4757223"/>
                  <a:pt x="6040543" y="4765657"/>
                </a:cubicBezTo>
                <a:cubicBezTo>
                  <a:pt x="6034416" y="4790618"/>
                  <a:pt x="6040696" y="4813399"/>
                  <a:pt x="6039956" y="4841463"/>
                </a:cubicBezTo>
                <a:lnTo>
                  <a:pt x="6057123" y="4969863"/>
                </a:lnTo>
                <a:lnTo>
                  <a:pt x="6055039" y="4974028"/>
                </a:lnTo>
                <a:cubicBezTo>
                  <a:pt x="6053860" y="4976933"/>
                  <a:pt x="6053409" y="4978909"/>
                  <a:pt x="6053462" y="4980318"/>
                </a:cubicBezTo>
                <a:lnTo>
                  <a:pt x="6053643" y="4980501"/>
                </a:lnTo>
                <a:lnTo>
                  <a:pt x="6051733" y="4986338"/>
                </a:lnTo>
                <a:lnTo>
                  <a:pt x="6049602" y="4991296"/>
                </a:lnTo>
                <a:cubicBezTo>
                  <a:pt x="6058123" y="5019829"/>
                  <a:pt x="6066643" y="5048361"/>
                  <a:pt x="6075165" y="5076895"/>
                </a:cubicBezTo>
                <a:lnTo>
                  <a:pt x="6073751" y="5081568"/>
                </a:lnTo>
                <a:cubicBezTo>
                  <a:pt x="6073034" y="5084748"/>
                  <a:pt x="6072888" y="5086810"/>
                  <a:pt x="6073150" y="5088173"/>
                </a:cubicBezTo>
                <a:lnTo>
                  <a:pt x="6073355" y="5088300"/>
                </a:lnTo>
                <a:lnTo>
                  <a:pt x="6072362" y="5094558"/>
                </a:lnTo>
                <a:cubicBezTo>
                  <a:pt x="6070184" y="5105196"/>
                  <a:pt x="6067588" y="5115626"/>
                  <a:pt x="6064726" y="5125620"/>
                </a:cubicBezTo>
                <a:cubicBezTo>
                  <a:pt x="6063568" y="5154527"/>
                  <a:pt x="6065189" y="5244020"/>
                  <a:pt x="6065415" y="5268004"/>
                </a:cubicBezTo>
                <a:cubicBezTo>
                  <a:pt x="6065637" y="5268513"/>
                  <a:pt x="6065860" y="5269021"/>
                  <a:pt x="6066081" y="5269530"/>
                </a:cubicBezTo>
                <a:lnTo>
                  <a:pt x="6043407" y="5390941"/>
                </a:lnTo>
                <a:cubicBezTo>
                  <a:pt x="6032545" y="5438194"/>
                  <a:pt x="6020942" y="5465286"/>
                  <a:pt x="6025377" y="5539927"/>
                </a:cubicBezTo>
                <a:cubicBezTo>
                  <a:pt x="6019787" y="5610775"/>
                  <a:pt x="6013913" y="5740573"/>
                  <a:pt x="6010052" y="5791594"/>
                </a:cubicBezTo>
                <a:cubicBezTo>
                  <a:pt x="5989401" y="5787060"/>
                  <a:pt x="6018524" y="5849672"/>
                  <a:pt x="5994220" y="5855206"/>
                </a:cubicBezTo>
                <a:cubicBezTo>
                  <a:pt x="5995282" y="5860240"/>
                  <a:pt x="5980598" y="5868910"/>
                  <a:pt x="5982580" y="5873582"/>
                </a:cubicBezTo>
                <a:cubicBezTo>
                  <a:pt x="5982922" y="5874401"/>
                  <a:pt x="5983265" y="5875218"/>
                  <a:pt x="5983608" y="5876037"/>
                </a:cubicBezTo>
                <a:lnTo>
                  <a:pt x="5983535" y="5886534"/>
                </a:lnTo>
                <a:lnTo>
                  <a:pt x="5988737" y="5888644"/>
                </a:lnTo>
                <a:cubicBezTo>
                  <a:pt x="5989948" y="5893707"/>
                  <a:pt x="5991159" y="5898769"/>
                  <a:pt x="5992371" y="5903832"/>
                </a:cubicBezTo>
                <a:cubicBezTo>
                  <a:pt x="5992924" y="5909651"/>
                  <a:pt x="5992578" y="5916068"/>
                  <a:pt x="5990780" y="5923391"/>
                </a:cubicBezTo>
                <a:cubicBezTo>
                  <a:pt x="5975822" y="5948880"/>
                  <a:pt x="6013580" y="5981626"/>
                  <a:pt x="5993870" y="6013205"/>
                </a:cubicBezTo>
                <a:cubicBezTo>
                  <a:pt x="5988486" y="6024901"/>
                  <a:pt x="5991718" y="6066777"/>
                  <a:pt x="5997673" y="6074018"/>
                </a:cubicBezTo>
                <a:cubicBezTo>
                  <a:pt x="5998007" y="6081731"/>
                  <a:pt x="6007861" y="6126985"/>
                  <a:pt x="6014840" y="6130837"/>
                </a:cubicBezTo>
                <a:cubicBezTo>
                  <a:pt x="6022998" y="6137057"/>
                  <a:pt x="5999420" y="6156330"/>
                  <a:pt x="6010704" y="6152982"/>
                </a:cubicBezTo>
                <a:cubicBezTo>
                  <a:pt x="6008682" y="6186619"/>
                  <a:pt x="6039938" y="6191636"/>
                  <a:pt x="6038294" y="6221100"/>
                </a:cubicBezTo>
                <a:cubicBezTo>
                  <a:pt x="6039643" y="6222126"/>
                  <a:pt x="6046356" y="6257468"/>
                  <a:pt x="6052331" y="6287550"/>
                </a:cubicBezTo>
                <a:cubicBezTo>
                  <a:pt x="6058307" y="6317632"/>
                  <a:pt x="6082079" y="6391312"/>
                  <a:pt x="6074143" y="6401595"/>
                </a:cubicBezTo>
                <a:cubicBezTo>
                  <a:pt x="6074931" y="6423902"/>
                  <a:pt x="6059614" y="6432919"/>
                  <a:pt x="6060199" y="6487110"/>
                </a:cubicBezTo>
                <a:cubicBezTo>
                  <a:pt x="6075583" y="6574474"/>
                  <a:pt x="6076150" y="6553611"/>
                  <a:pt x="6081156" y="6588589"/>
                </a:cubicBezTo>
                <a:cubicBezTo>
                  <a:pt x="6102088" y="6637976"/>
                  <a:pt x="6067660" y="6687723"/>
                  <a:pt x="6114944" y="6769963"/>
                </a:cubicBezTo>
                <a:cubicBezTo>
                  <a:pt x="6130462" y="6819284"/>
                  <a:pt x="6119243" y="6817955"/>
                  <a:pt x="6128950" y="6835814"/>
                </a:cubicBezTo>
                <a:lnTo>
                  <a:pt x="6132536" y="6858000"/>
                </a:lnTo>
                <a:lnTo>
                  <a:pt x="4789511" y="6858000"/>
                </a:lnTo>
                <a:lnTo>
                  <a:pt x="1866294" y="6858000"/>
                </a:lnTo>
                <a:lnTo>
                  <a:pt x="1705866" y="6858000"/>
                </a:lnTo>
                <a:lnTo>
                  <a:pt x="1343025" y="6858000"/>
                </a:lnTo>
                <a:lnTo>
                  <a:pt x="523269" y="6858000"/>
                </a:lnTo>
                <a:lnTo>
                  <a:pt x="36284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113479-0077-FA77-53A0-DFF6B228C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600"/>
            <a:ext cx="4784796" cy="1330840"/>
          </a:xfrm>
        </p:spPr>
        <p:txBody>
          <a:bodyPr>
            <a:normAutofit/>
          </a:bodyPr>
          <a:lstStyle/>
          <a:p>
            <a:r>
              <a:rPr lang="en-GB" dirty="0" err="1"/>
              <a:t>Kokkuvõte</a:t>
            </a:r>
            <a:endParaRPr lang="en-E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D5160C-2A25-1EFE-1A16-1DC86B611E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4102"/>
            <a:ext cx="4438036" cy="3908585"/>
          </a:xfrm>
        </p:spPr>
        <p:txBody>
          <a:bodyPr>
            <a:normAutofit/>
          </a:bodyPr>
          <a:lstStyle/>
          <a:p>
            <a:r>
              <a:rPr lang="en-GB" sz="2000" dirty="0" err="1"/>
              <a:t>Eesti</a:t>
            </a:r>
            <a:r>
              <a:rPr lang="en-GB" sz="2000" dirty="0"/>
              <a:t> </a:t>
            </a:r>
            <a:r>
              <a:rPr lang="en-GB" sz="2000" dirty="0" err="1"/>
              <a:t>investorid</a:t>
            </a:r>
            <a:r>
              <a:rPr lang="en-GB" sz="2000" dirty="0"/>
              <a:t> on </a:t>
            </a:r>
            <a:r>
              <a:rPr lang="en-GB" sz="2000" dirty="0" err="1"/>
              <a:t>avatud</a:t>
            </a:r>
            <a:r>
              <a:rPr lang="en-GB" sz="2000" dirty="0"/>
              <a:t>, </a:t>
            </a:r>
            <a:r>
              <a:rPr lang="en-GB" sz="2000" dirty="0" err="1"/>
              <a:t>kuid</a:t>
            </a:r>
            <a:r>
              <a:rPr lang="en-GB" sz="2000" dirty="0"/>
              <a:t> </a:t>
            </a:r>
            <a:r>
              <a:rPr lang="en-GB" sz="2000" dirty="0" err="1"/>
              <a:t>mitte</a:t>
            </a:r>
            <a:r>
              <a:rPr lang="en-GB" sz="2000" dirty="0"/>
              <a:t> (</a:t>
            </a:r>
            <a:r>
              <a:rPr lang="en-GB" sz="2000" dirty="0" err="1"/>
              <a:t>veel</a:t>
            </a:r>
            <a:r>
              <a:rPr lang="en-GB" sz="2000" dirty="0"/>
              <a:t>) </a:t>
            </a:r>
            <a:r>
              <a:rPr lang="en-GB" sz="2000" dirty="0" err="1"/>
              <a:t>kindlad</a:t>
            </a:r>
            <a:endParaRPr lang="en-GB" sz="2000" dirty="0"/>
          </a:p>
          <a:p>
            <a:r>
              <a:rPr lang="en-GB" sz="2000" dirty="0" err="1"/>
              <a:t>Jätkusuutliku</a:t>
            </a:r>
            <a:r>
              <a:rPr lang="en-GB" sz="2000" dirty="0"/>
              <a:t> </a:t>
            </a:r>
            <a:r>
              <a:rPr lang="en-GB" sz="2000" dirty="0" err="1"/>
              <a:t>investeerimise</a:t>
            </a:r>
            <a:r>
              <a:rPr lang="en-GB" sz="2000" dirty="0"/>
              <a:t> </a:t>
            </a:r>
            <a:r>
              <a:rPr lang="en-GB" sz="2000" dirty="0" err="1"/>
              <a:t>potentsiaal</a:t>
            </a:r>
            <a:r>
              <a:rPr lang="en-GB" sz="2000" dirty="0"/>
              <a:t> on </a:t>
            </a:r>
            <a:r>
              <a:rPr lang="en-GB" sz="2000" dirty="0" err="1"/>
              <a:t>olemas</a:t>
            </a:r>
            <a:r>
              <a:rPr lang="en-GB" sz="2000" dirty="0"/>
              <a:t>, </a:t>
            </a:r>
            <a:r>
              <a:rPr lang="en-GB" sz="2000" dirty="0" err="1"/>
              <a:t>kuid</a:t>
            </a:r>
            <a:r>
              <a:rPr lang="en-GB" sz="2000" dirty="0"/>
              <a:t> </a:t>
            </a:r>
            <a:r>
              <a:rPr lang="en-GB" sz="2000" dirty="0" err="1"/>
              <a:t>sõltub</a:t>
            </a:r>
            <a:r>
              <a:rPr lang="en-GB" sz="2000" dirty="0"/>
              <a:t> </a:t>
            </a:r>
            <a:r>
              <a:rPr lang="en-GB" sz="2000" dirty="0" err="1"/>
              <a:t>usaldusest</a:t>
            </a:r>
            <a:r>
              <a:rPr lang="en-GB" sz="2000" dirty="0"/>
              <a:t>, </a:t>
            </a:r>
            <a:r>
              <a:rPr lang="en-GB" sz="2000" dirty="0" err="1"/>
              <a:t>selgusest</a:t>
            </a:r>
            <a:r>
              <a:rPr lang="en-GB" sz="2000" dirty="0"/>
              <a:t> </a:t>
            </a:r>
            <a:r>
              <a:rPr lang="en-GB" sz="2000" dirty="0" err="1"/>
              <a:t>ja</a:t>
            </a:r>
            <a:r>
              <a:rPr lang="en-GB" sz="2000" dirty="0"/>
              <a:t> </a:t>
            </a:r>
            <a:r>
              <a:rPr lang="en-GB" sz="2000" dirty="0" err="1"/>
              <a:t>usaldusväärsusest</a:t>
            </a:r>
            <a:endParaRPr lang="en-GB" sz="2000" dirty="0"/>
          </a:p>
          <a:p>
            <a:r>
              <a:rPr lang="en-GB" sz="2000" dirty="0"/>
              <a:t>„</a:t>
            </a:r>
            <a:r>
              <a:rPr lang="en-GB" sz="2000" dirty="0" err="1"/>
              <a:t>Jätkusuutlikkus</a:t>
            </a:r>
            <a:r>
              <a:rPr lang="en-GB" sz="2000" dirty="0"/>
              <a:t> </a:t>
            </a:r>
            <a:r>
              <a:rPr lang="en-GB" sz="2000" dirty="0" err="1"/>
              <a:t>ei</a:t>
            </a:r>
            <a:r>
              <a:rPr lang="en-GB" sz="2000" dirty="0"/>
              <a:t> ole idealism – see on </a:t>
            </a:r>
            <a:r>
              <a:rPr lang="en-GB" sz="2000" dirty="0" err="1"/>
              <a:t>lihtsalt</a:t>
            </a:r>
            <a:r>
              <a:rPr lang="en-GB" sz="2000" dirty="0"/>
              <a:t> </a:t>
            </a:r>
            <a:r>
              <a:rPr lang="en-GB" sz="2000" dirty="0" err="1"/>
              <a:t>mõistlik</a:t>
            </a:r>
            <a:r>
              <a:rPr lang="en-GB" sz="2000" dirty="0"/>
              <a:t>.”</a:t>
            </a:r>
          </a:p>
          <a:p>
            <a:r>
              <a:rPr lang="en-GB" sz="2000" dirty="0"/>
              <a:t>Loe </a:t>
            </a:r>
            <a:r>
              <a:rPr lang="en-GB" sz="2000" dirty="0" err="1"/>
              <a:t>rohkem</a:t>
            </a:r>
            <a:r>
              <a:rPr lang="en-GB" sz="2000" dirty="0"/>
              <a:t>: </a:t>
            </a:r>
            <a:r>
              <a:rPr lang="en-GB" sz="2000" dirty="0">
                <a:hlinkClick r:id="rId3"/>
              </a:rPr>
              <a:t>https://www.ibs.ee/wp-content/uploads/Demand-report_IBS-2.pdf</a:t>
            </a:r>
            <a:r>
              <a:rPr lang="en-GB" sz="2000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F3AFEE-448C-5061-C7E8-C90DEADD50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4210" y="717012"/>
            <a:ext cx="3850450" cy="544619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122C527-3053-3285-3286-B9041C2473F1}"/>
              </a:ext>
            </a:extLst>
          </p:cNvPr>
          <p:cNvSpPr/>
          <p:nvPr/>
        </p:nvSpPr>
        <p:spPr>
          <a:xfrm>
            <a:off x="7324210" y="717012"/>
            <a:ext cx="3850450" cy="544619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40454868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0D8685-4B45-3289-1F1D-F0E71D71C3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6EFECBF-9577-18BC-6554-8C70CA44A6DD}"/>
              </a:ext>
            </a:extLst>
          </p:cNvPr>
          <p:cNvSpPr/>
          <p:nvPr/>
        </p:nvSpPr>
        <p:spPr>
          <a:xfrm>
            <a:off x="0" y="1371600"/>
            <a:ext cx="12192000" cy="5514622"/>
          </a:xfrm>
          <a:prstGeom prst="rect">
            <a:avLst/>
          </a:prstGeom>
          <a:solidFill>
            <a:srgbClr val="D9F2D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2F37930-2DAB-1D70-6C29-F24011A27796}"/>
              </a:ext>
            </a:extLst>
          </p:cNvPr>
          <p:cNvGrpSpPr/>
          <p:nvPr/>
        </p:nvGrpSpPr>
        <p:grpSpPr>
          <a:xfrm>
            <a:off x="6363547" y="-1572677"/>
            <a:ext cx="6494004" cy="13086277"/>
            <a:chOff x="6049222" y="-1844140"/>
            <a:chExt cx="6494004" cy="13086277"/>
          </a:xfrm>
          <a:blipFill dpi="0" rotWithShape="1">
            <a:blip r:embed="rId3">
              <a:alphaModFix amt="90000"/>
            </a:blip>
            <a:srcRect/>
            <a:stretch>
              <a:fillRect/>
            </a:stretch>
          </a:blipFill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C0384B5-47F3-01E8-0CF6-40FD25C09441}"/>
                </a:ext>
              </a:extLst>
            </p:cNvPr>
            <p:cNvSpPr/>
            <p:nvPr/>
          </p:nvSpPr>
          <p:spPr>
            <a:xfrm rot="1920941">
              <a:off x="6049222" y="-1844140"/>
              <a:ext cx="2315927" cy="102002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E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0F00063-AE1F-CB37-3CD8-B93D9B675D2B}"/>
                </a:ext>
              </a:extLst>
            </p:cNvPr>
            <p:cNvSpPr/>
            <p:nvPr/>
          </p:nvSpPr>
          <p:spPr>
            <a:xfrm rot="1920941">
              <a:off x="8455468" y="-913865"/>
              <a:ext cx="2315927" cy="102002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E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4B6BB7B-1E48-E81D-1067-53666A40536C}"/>
                </a:ext>
              </a:extLst>
            </p:cNvPr>
            <p:cNvSpPr/>
            <p:nvPr/>
          </p:nvSpPr>
          <p:spPr>
            <a:xfrm rot="1920941">
              <a:off x="10227299" y="1041934"/>
              <a:ext cx="2315927" cy="102002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E"/>
            </a:p>
          </p:txBody>
        </p:sp>
      </p:grpSp>
      <p:pic>
        <p:nvPicPr>
          <p:cNvPr id="26" name="Picture 25" descr="A blue light bulb in the dark&#10;&#10;AI-generated content may be incorrect.">
            <a:extLst>
              <a:ext uri="{FF2B5EF4-FFF2-40B4-BE49-F238E27FC236}">
                <a16:creationId xmlns:a16="http://schemas.microsoft.com/office/drawing/2014/main" id="{3B76C03F-95E8-052C-558A-4809F845A1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8511" y="268349"/>
            <a:ext cx="4921875" cy="90000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4B16D60C-DD97-1A5B-55F7-2E0B23AE193E}"/>
              </a:ext>
            </a:extLst>
          </p:cNvPr>
          <p:cNvSpPr txBox="1"/>
          <p:nvPr/>
        </p:nvSpPr>
        <p:spPr>
          <a:xfrm>
            <a:off x="139689" y="2974558"/>
            <a:ext cx="542266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sz="2400" b="1" dirty="0"/>
              <a:t>Jätkusuutliku jaefinantseerimise pakkumine Eestis</a:t>
            </a:r>
          </a:p>
          <a:p>
            <a:endParaRPr lang="en-EE" b="1" dirty="0"/>
          </a:p>
          <a:p>
            <a:r>
              <a:rPr lang="en-EE" dirty="0"/>
              <a:t>Kirill Jurkov</a:t>
            </a:r>
          </a:p>
          <a:p>
            <a:r>
              <a:rPr lang="en-EE" dirty="0"/>
              <a:t>Analüütik</a:t>
            </a:r>
          </a:p>
          <a:p>
            <a:r>
              <a:rPr lang="en-EE" dirty="0"/>
              <a:t>Balti Uuringute Instituut</a:t>
            </a:r>
          </a:p>
          <a:p>
            <a:r>
              <a:rPr lang="en-EE" dirty="0"/>
              <a:t>08.10.2025</a:t>
            </a:r>
            <a:endParaRPr lang="en-EE" b="1" dirty="0"/>
          </a:p>
          <a:p>
            <a:endParaRPr lang="en-EE" b="1" dirty="0"/>
          </a:p>
        </p:txBody>
      </p:sp>
      <p:pic>
        <p:nvPicPr>
          <p:cNvPr id="29" name="Picture 28" descr="A black and blue text&#10;&#10;AI-generated content may be incorrect.">
            <a:extLst>
              <a:ext uri="{FF2B5EF4-FFF2-40B4-BE49-F238E27FC236}">
                <a16:creationId xmlns:a16="http://schemas.microsoft.com/office/drawing/2014/main" id="{8E566AA1-A36F-F3FB-0E3D-D405617A9B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810" y="367495"/>
            <a:ext cx="1494884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8142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F2D0">
            <a:alpha val="3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8EAE3-BA4E-D45A-F4D8-3186FEC36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Varasem</a:t>
            </a:r>
            <a:r>
              <a:rPr lang="en-GB" dirty="0"/>
              <a:t> </a:t>
            </a:r>
            <a:r>
              <a:rPr lang="en-GB" dirty="0" err="1"/>
              <a:t>teadmine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uuringu</a:t>
            </a:r>
            <a:r>
              <a:rPr lang="en-GB" dirty="0"/>
              <a:t> </a:t>
            </a:r>
            <a:r>
              <a:rPr lang="en-GB" dirty="0" err="1"/>
              <a:t>eesmärgid</a:t>
            </a:r>
            <a:r>
              <a:rPr lang="en-GB" dirty="0"/>
              <a:t> </a:t>
            </a:r>
            <a:endParaRPr lang="en-E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BD0EA3-A52C-08C4-A89D-085107197B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en-GB" dirty="0" err="1"/>
              <a:t>Olulised</a:t>
            </a:r>
            <a:r>
              <a:rPr lang="en-GB" dirty="0"/>
              <a:t> </a:t>
            </a:r>
            <a:r>
              <a:rPr lang="en-GB" dirty="0" err="1"/>
              <a:t>puudused</a:t>
            </a:r>
            <a:r>
              <a:rPr lang="en-GB" dirty="0"/>
              <a:t> </a:t>
            </a:r>
            <a:r>
              <a:rPr lang="en-GB" dirty="0" err="1"/>
              <a:t>jätkusuutlike</a:t>
            </a:r>
            <a:r>
              <a:rPr lang="en-GB" dirty="0"/>
              <a:t> </a:t>
            </a:r>
            <a:r>
              <a:rPr lang="en-GB" dirty="0" err="1"/>
              <a:t>investeerimistoodete</a:t>
            </a:r>
            <a:r>
              <a:rPr lang="en-GB" dirty="0"/>
              <a:t> </a:t>
            </a:r>
            <a:r>
              <a:rPr lang="en-GB" dirty="0" err="1"/>
              <a:t>usaldusväärsuses</a:t>
            </a:r>
            <a:r>
              <a:rPr lang="en-GB" dirty="0"/>
              <a:t>, </a:t>
            </a:r>
            <a:r>
              <a:rPr lang="en-GB" dirty="0" err="1"/>
              <a:t>lubadustes</a:t>
            </a:r>
            <a:r>
              <a:rPr lang="en-GB" dirty="0"/>
              <a:t>, </a:t>
            </a:r>
            <a:r>
              <a:rPr lang="en-GB" dirty="0" err="1"/>
              <a:t>tegelikus</a:t>
            </a:r>
            <a:r>
              <a:rPr lang="en-GB" dirty="0"/>
              <a:t> </a:t>
            </a:r>
            <a:r>
              <a:rPr lang="en-GB" dirty="0" err="1"/>
              <a:t>mõjus</a:t>
            </a:r>
            <a:r>
              <a:rPr lang="en-GB" dirty="0"/>
              <a:t>.</a:t>
            </a:r>
          </a:p>
          <a:p>
            <a:pPr>
              <a:lnSpc>
                <a:spcPct val="150000"/>
              </a:lnSpc>
            </a:pPr>
            <a:r>
              <a:rPr lang="en-GB" dirty="0" err="1"/>
              <a:t>Jätkusuutliku</a:t>
            </a:r>
            <a:r>
              <a:rPr lang="en-GB" dirty="0"/>
              <a:t> </a:t>
            </a:r>
            <a:r>
              <a:rPr lang="en-GB" dirty="0" err="1"/>
              <a:t>rahastamise</a:t>
            </a:r>
            <a:r>
              <a:rPr lang="en-GB" dirty="0"/>
              <a:t> </a:t>
            </a:r>
            <a:r>
              <a:rPr lang="en-GB" dirty="0" err="1"/>
              <a:t>usaldusväärsus</a:t>
            </a:r>
            <a:r>
              <a:rPr lang="en-GB" dirty="0"/>
              <a:t> on </a:t>
            </a:r>
            <a:r>
              <a:rPr lang="en-GB" dirty="0" err="1"/>
              <a:t>tähelepanu</a:t>
            </a:r>
            <a:r>
              <a:rPr lang="en-GB" dirty="0"/>
              <a:t> all – „</a:t>
            </a:r>
            <a:r>
              <a:rPr lang="en-GB" dirty="0" err="1"/>
              <a:t>lubaduste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tegelikkuse</a:t>
            </a:r>
            <a:r>
              <a:rPr lang="en-GB" dirty="0"/>
              <a:t>” </a:t>
            </a:r>
            <a:r>
              <a:rPr lang="en-GB" dirty="0" err="1"/>
              <a:t>vaheline</a:t>
            </a:r>
            <a:r>
              <a:rPr lang="en-GB" dirty="0"/>
              <a:t> </a:t>
            </a:r>
            <a:r>
              <a:rPr lang="en-GB" dirty="0" err="1"/>
              <a:t>lõhe</a:t>
            </a:r>
            <a:r>
              <a:rPr lang="en-GB" dirty="0"/>
              <a:t>.</a:t>
            </a:r>
          </a:p>
          <a:p>
            <a:pPr>
              <a:lnSpc>
                <a:spcPct val="150000"/>
              </a:lnSpc>
            </a:pPr>
            <a:r>
              <a:rPr lang="en-GB" dirty="0" err="1"/>
              <a:t>Probleemid</a:t>
            </a:r>
            <a:r>
              <a:rPr lang="en-GB" dirty="0"/>
              <a:t> UCPD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MiFiD</a:t>
            </a:r>
            <a:r>
              <a:rPr lang="en-GB" dirty="0"/>
              <a:t> II </a:t>
            </a:r>
            <a:r>
              <a:rPr lang="en-GB" dirty="0" err="1"/>
              <a:t>järgimisega</a:t>
            </a:r>
            <a:r>
              <a:rPr lang="en-GB" dirty="0"/>
              <a:t>.</a:t>
            </a:r>
          </a:p>
          <a:p>
            <a:pPr>
              <a:lnSpc>
                <a:spcPct val="150000"/>
              </a:lnSpc>
            </a:pPr>
            <a:r>
              <a:rPr lang="en-GB" b="1" dirty="0" err="1"/>
              <a:t>Eesmärk</a:t>
            </a:r>
            <a:r>
              <a:rPr lang="en-GB" dirty="0"/>
              <a:t>: </a:t>
            </a:r>
            <a:r>
              <a:rPr lang="en-GB" dirty="0" err="1"/>
              <a:t>hinnata</a:t>
            </a:r>
            <a:r>
              <a:rPr lang="en-GB" dirty="0"/>
              <a:t> </a:t>
            </a:r>
            <a:r>
              <a:rPr lang="en-GB" dirty="0" err="1"/>
              <a:t>jätkusuutlike</a:t>
            </a:r>
            <a:r>
              <a:rPr lang="en-GB" dirty="0"/>
              <a:t> </a:t>
            </a:r>
            <a:r>
              <a:rPr lang="en-GB" dirty="0" err="1"/>
              <a:t>jaeinvesteerimistoodete</a:t>
            </a:r>
            <a:r>
              <a:rPr lang="en-GB" dirty="0"/>
              <a:t> </a:t>
            </a:r>
            <a:r>
              <a:rPr lang="en-GB" dirty="0" err="1"/>
              <a:t>usaldusväärsust</a:t>
            </a:r>
            <a:r>
              <a:rPr lang="en-GB" dirty="0"/>
              <a:t>, </a:t>
            </a:r>
            <a:r>
              <a:rPr lang="en-GB" dirty="0" err="1"/>
              <a:t>lubadusi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levikut</a:t>
            </a:r>
            <a:r>
              <a:rPr lang="en-GB" dirty="0"/>
              <a:t> </a:t>
            </a:r>
            <a:r>
              <a:rPr lang="en-GB" dirty="0" err="1"/>
              <a:t>Eestis</a:t>
            </a:r>
            <a:r>
              <a:rPr lang="en-GB" dirty="0"/>
              <a:t>.</a:t>
            </a:r>
          </a:p>
          <a:p>
            <a:pPr>
              <a:lnSpc>
                <a:spcPct val="150000"/>
              </a:lnSpc>
            </a:pPr>
            <a:r>
              <a:rPr lang="en-GB" dirty="0" err="1"/>
              <a:t>Täiendab</a:t>
            </a:r>
            <a:r>
              <a:rPr lang="en-GB" dirty="0"/>
              <a:t> </a:t>
            </a:r>
            <a:r>
              <a:rPr lang="en-GB" dirty="0" err="1"/>
              <a:t>nõudluse</a:t>
            </a:r>
            <a:r>
              <a:rPr lang="en-GB" dirty="0"/>
              <a:t> </a:t>
            </a:r>
            <a:r>
              <a:rPr lang="en-GB" dirty="0" err="1"/>
              <a:t>uuringut</a:t>
            </a:r>
            <a:r>
              <a:rPr lang="en-GB" dirty="0"/>
              <a:t> </a:t>
            </a:r>
            <a:r>
              <a:rPr lang="en-GB" dirty="0" err="1"/>
              <a:t>investorite</a:t>
            </a:r>
            <a:r>
              <a:rPr lang="en-GB" dirty="0"/>
              <a:t> </a:t>
            </a:r>
            <a:r>
              <a:rPr lang="en-GB" dirty="0" err="1"/>
              <a:t>käitumise</a:t>
            </a:r>
            <a:r>
              <a:rPr lang="en-GB" dirty="0"/>
              <a:t> </a:t>
            </a:r>
            <a:r>
              <a:rPr lang="en-GB" dirty="0" err="1"/>
              <a:t>kohta</a:t>
            </a:r>
            <a:r>
              <a:rPr lang="en-GB" dirty="0"/>
              <a:t>.</a:t>
            </a:r>
            <a:endParaRPr lang="en-EE" dirty="0"/>
          </a:p>
        </p:txBody>
      </p:sp>
    </p:spTree>
    <p:extLst>
      <p:ext uri="{BB962C8B-B14F-4D97-AF65-F5344CB8AC3E}">
        <p14:creationId xmlns:p14="http://schemas.microsoft.com/office/powerpoint/2010/main" val="1695283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F2D0">
            <a:alpha val="35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B681511-9564-4F72-6150-7E49199434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3437C-A734-45E5-6EC9-643EF0568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Uuringu</a:t>
            </a:r>
            <a:r>
              <a:rPr lang="en-GB" dirty="0"/>
              <a:t> </a:t>
            </a:r>
            <a:r>
              <a:rPr lang="en-GB" dirty="0" err="1"/>
              <a:t>metoodika</a:t>
            </a:r>
            <a:endParaRPr lang="en-E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E164B7-4064-4E19-3394-FD12F7F65A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60000"/>
              </a:lnSpc>
            </a:pPr>
            <a:r>
              <a:rPr lang="en-GB" b="1" dirty="0"/>
              <a:t>Kolm </a:t>
            </a:r>
            <a:r>
              <a:rPr lang="en-GB" b="1" dirty="0" err="1"/>
              <a:t>täiendavat</a:t>
            </a:r>
            <a:r>
              <a:rPr lang="en-GB" b="1" dirty="0"/>
              <a:t> </a:t>
            </a:r>
            <a:r>
              <a:rPr lang="en-GB" b="1" dirty="0" err="1"/>
              <a:t>osist</a:t>
            </a:r>
            <a:r>
              <a:rPr lang="en-GB" dirty="0"/>
              <a:t>:</a:t>
            </a:r>
          </a:p>
          <a:p>
            <a:pPr lvl="1">
              <a:lnSpc>
                <a:spcPct val="160000"/>
              </a:lnSpc>
              <a:buFont typeface="System Font Regular"/>
              <a:buChar char="-"/>
            </a:pPr>
            <a:r>
              <a:rPr lang="en-GB" dirty="0" err="1"/>
              <a:t>Keskkonnamõju</a:t>
            </a:r>
            <a:r>
              <a:rPr lang="en-GB" dirty="0"/>
              <a:t> </a:t>
            </a:r>
            <a:r>
              <a:rPr lang="en-GB" dirty="0" err="1"/>
              <a:t>väidete</a:t>
            </a:r>
            <a:r>
              <a:rPr lang="en-GB" dirty="0"/>
              <a:t> </a:t>
            </a:r>
            <a:r>
              <a:rPr lang="en-GB" dirty="0" err="1"/>
              <a:t>analüüs</a:t>
            </a:r>
            <a:r>
              <a:rPr lang="en-GB" dirty="0"/>
              <a:t> – </a:t>
            </a:r>
            <a:r>
              <a:rPr lang="en-GB" dirty="0" err="1"/>
              <a:t>fondi</a:t>
            </a:r>
            <a:r>
              <a:rPr lang="en-GB" dirty="0"/>
              <a:t> </a:t>
            </a:r>
            <a:r>
              <a:rPr lang="en-GB" dirty="0" err="1"/>
              <a:t>turustamise</a:t>
            </a:r>
            <a:r>
              <a:rPr lang="en-GB" dirty="0"/>
              <a:t> </a:t>
            </a:r>
            <a:r>
              <a:rPr lang="en-GB" dirty="0" err="1"/>
              <a:t>usaldusväärsus</a:t>
            </a:r>
            <a:endParaRPr lang="en-GB" dirty="0"/>
          </a:p>
          <a:p>
            <a:pPr lvl="1">
              <a:lnSpc>
                <a:spcPct val="160000"/>
              </a:lnSpc>
              <a:buFont typeface="System Font Regular"/>
              <a:buChar char="-"/>
            </a:pPr>
            <a:r>
              <a:rPr lang="en-GB" dirty="0" err="1"/>
              <a:t>Mõju</a:t>
            </a:r>
            <a:r>
              <a:rPr lang="en-GB" dirty="0"/>
              <a:t> </a:t>
            </a:r>
            <a:r>
              <a:rPr lang="en-GB" dirty="0" err="1"/>
              <a:t>potentsiaali</a:t>
            </a:r>
            <a:r>
              <a:rPr lang="en-GB" dirty="0"/>
              <a:t> </a:t>
            </a:r>
            <a:r>
              <a:rPr lang="en-GB" dirty="0" err="1"/>
              <a:t>hindamine</a:t>
            </a:r>
            <a:r>
              <a:rPr lang="en-GB" dirty="0"/>
              <a:t> (IPAF) – </a:t>
            </a:r>
            <a:r>
              <a:rPr lang="en-GB" dirty="0" err="1"/>
              <a:t>toodete</a:t>
            </a:r>
            <a:r>
              <a:rPr lang="en-GB" dirty="0"/>
              <a:t> </a:t>
            </a:r>
            <a:r>
              <a:rPr lang="en-GB" dirty="0" err="1"/>
              <a:t>võime</a:t>
            </a:r>
            <a:r>
              <a:rPr lang="en-GB" dirty="0"/>
              <a:t> </a:t>
            </a:r>
            <a:r>
              <a:rPr lang="en-GB" dirty="0" err="1"/>
              <a:t>tekitada</a:t>
            </a:r>
            <a:r>
              <a:rPr lang="en-GB" dirty="0"/>
              <a:t> </a:t>
            </a:r>
            <a:r>
              <a:rPr lang="en-GB" dirty="0" err="1"/>
              <a:t>reaalset</a:t>
            </a:r>
            <a:r>
              <a:rPr lang="en-GB" dirty="0"/>
              <a:t> </a:t>
            </a:r>
            <a:r>
              <a:rPr lang="en-GB" dirty="0" err="1"/>
              <a:t>mõju</a:t>
            </a:r>
            <a:endParaRPr lang="en-GB" dirty="0"/>
          </a:p>
          <a:p>
            <a:pPr lvl="1">
              <a:lnSpc>
                <a:spcPct val="160000"/>
              </a:lnSpc>
              <a:buFont typeface="System Font Regular"/>
              <a:buChar char="-"/>
            </a:pPr>
            <a:r>
              <a:rPr lang="en-GB" dirty="0" err="1"/>
              <a:t>Testostlus</a:t>
            </a:r>
            <a:r>
              <a:rPr lang="en-GB" dirty="0"/>
              <a:t> (</a:t>
            </a:r>
            <a:r>
              <a:rPr lang="en-GB" i="1" dirty="0"/>
              <a:t>mystery shopping</a:t>
            </a:r>
            <a:r>
              <a:rPr lang="en-GB" dirty="0"/>
              <a:t>) – </a:t>
            </a:r>
            <a:r>
              <a:rPr lang="en-GB" dirty="0" err="1"/>
              <a:t>kuidas</a:t>
            </a:r>
            <a:r>
              <a:rPr lang="en-GB" dirty="0"/>
              <a:t> </a:t>
            </a:r>
            <a:r>
              <a:rPr lang="en-GB" dirty="0" err="1"/>
              <a:t>nõustajad</a:t>
            </a:r>
            <a:r>
              <a:rPr lang="en-GB" dirty="0"/>
              <a:t> </a:t>
            </a:r>
            <a:r>
              <a:rPr lang="en-GB" dirty="0" err="1"/>
              <a:t>selgitavad</a:t>
            </a:r>
            <a:r>
              <a:rPr lang="en-GB" dirty="0"/>
              <a:t> </a:t>
            </a:r>
            <a:r>
              <a:rPr lang="en-GB" dirty="0" err="1"/>
              <a:t>välja</a:t>
            </a:r>
            <a:r>
              <a:rPr lang="en-GB" dirty="0"/>
              <a:t> </a:t>
            </a:r>
            <a:r>
              <a:rPr lang="en-GB" dirty="0" err="1"/>
              <a:t>klientide</a:t>
            </a:r>
            <a:r>
              <a:rPr lang="en-GB" dirty="0"/>
              <a:t> </a:t>
            </a:r>
            <a:r>
              <a:rPr lang="en-GB" dirty="0" err="1"/>
              <a:t>jätkusuutlikkuse</a:t>
            </a:r>
            <a:r>
              <a:rPr lang="en-GB" dirty="0"/>
              <a:t> </a:t>
            </a:r>
            <a:r>
              <a:rPr lang="en-GB" dirty="0" err="1"/>
              <a:t>eelistused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tegutsevad</a:t>
            </a:r>
            <a:r>
              <a:rPr lang="en-GB" dirty="0"/>
              <a:t> </a:t>
            </a:r>
            <a:r>
              <a:rPr lang="en-GB" dirty="0" err="1"/>
              <a:t>vastavalt</a:t>
            </a:r>
            <a:r>
              <a:rPr lang="en-GB" dirty="0"/>
              <a:t> </a:t>
            </a:r>
            <a:r>
              <a:rPr lang="en-GB" dirty="0" err="1"/>
              <a:t>nendele</a:t>
            </a:r>
            <a:endParaRPr lang="en-GB" dirty="0"/>
          </a:p>
          <a:p>
            <a:pPr>
              <a:lnSpc>
                <a:spcPct val="160000"/>
              </a:lnSpc>
            </a:pPr>
            <a:r>
              <a:rPr lang="en-GB" b="1" dirty="0" err="1"/>
              <a:t>Fookus</a:t>
            </a:r>
            <a:r>
              <a:rPr lang="en-GB" dirty="0"/>
              <a:t>: </a:t>
            </a:r>
            <a:r>
              <a:rPr lang="en-GB" dirty="0" err="1"/>
              <a:t>pakkumise</a:t>
            </a:r>
            <a:r>
              <a:rPr lang="en-GB" dirty="0"/>
              <a:t> pool – tooted, </a:t>
            </a:r>
            <a:r>
              <a:rPr lang="en-GB" dirty="0" err="1"/>
              <a:t>kommunikatsioon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nõustamispraktikad</a:t>
            </a:r>
            <a:endParaRPr lang="en-GB" dirty="0"/>
          </a:p>
          <a:p>
            <a:pPr>
              <a:lnSpc>
                <a:spcPct val="160000"/>
              </a:lnSpc>
            </a:pPr>
            <a:r>
              <a:rPr lang="en-GB" dirty="0" err="1"/>
              <a:t>Koostöö</a:t>
            </a:r>
            <a:r>
              <a:rPr lang="en-GB" dirty="0"/>
              <a:t> Sustainable Finance Observatory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teiste</a:t>
            </a:r>
            <a:r>
              <a:rPr lang="en-GB" dirty="0"/>
              <a:t> </a:t>
            </a:r>
            <a:r>
              <a:rPr lang="en-GB" dirty="0" err="1"/>
              <a:t>riikide</a:t>
            </a:r>
            <a:r>
              <a:rPr lang="en-GB" dirty="0"/>
              <a:t> </a:t>
            </a:r>
            <a:r>
              <a:rPr lang="en-GB" dirty="0" err="1"/>
              <a:t>partneritega</a:t>
            </a:r>
            <a:endParaRPr lang="en-E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515996-1F0D-2675-D180-6C22DF1DBB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0" y="-115094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5117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EB35BEF-A993-44CB-A945-6739E13E60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Slide Background">
            <a:extLst>
              <a:ext uri="{FF2B5EF4-FFF2-40B4-BE49-F238E27FC236}">
                <a16:creationId xmlns:a16="http://schemas.microsoft.com/office/drawing/2014/main" id="{FE1EC756-41E9-4FD6-AD48-EF46A28137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E66F6371-9EA5-9354-29DC-1D07B921F7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290"/>
            <a:ext cx="12192000" cy="1733407"/>
          </a:xfrm>
          <a:prstGeom prst="rect">
            <a:avLst/>
          </a:prstGeom>
          <a:ln>
            <a:noFill/>
          </a:ln>
          <a:effectLst>
            <a:outerShdw blurRad="254000" dist="38100" dir="5460000" sx="94000" sy="94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DADA09-CEA2-A860-6452-BEAE297A1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5" y="307447"/>
            <a:ext cx="10693884" cy="1109932"/>
          </a:xfrm>
        </p:spPr>
        <p:txBody>
          <a:bodyPr>
            <a:normAutofit/>
          </a:bodyPr>
          <a:lstStyle/>
          <a:p>
            <a:r>
              <a:rPr lang="en-GB" sz="4000" dirty="0" err="1"/>
              <a:t>Keskkonnamõju</a:t>
            </a:r>
            <a:r>
              <a:rPr lang="en-GB" sz="4000" dirty="0"/>
              <a:t> </a:t>
            </a:r>
            <a:r>
              <a:rPr lang="en-GB" sz="4000" dirty="0" err="1"/>
              <a:t>väited</a:t>
            </a:r>
            <a:r>
              <a:rPr lang="en-GB" sz="4000" dirty="0"/>
              <a:t>: </a:t>
            </a:r>
            <a:r>
              <a:rPr lang="en-GB" sz="4000" dirty="0" err="1"/>
              <a:t>valim</a:t>
            </a:r>
            <a:r>
              <a:rPr lang="en-GB" sz="4000" dirty="0"/>
              <a:t> </a:t>
            </a:r>
            <a:r>
              <a:rPr lang="en-GB" sz="4000" dirty="0" err="1"/>
              <a:t>ja</a:t>
            </a:r>
            <a:r>
              <a:rPr lang="en-GB" sz="4000" dirty="0"/>
              <a:t> </a:t>
            </a:r>
            <a:r>
              <a:rPr lang="en-GB" sz="4000" dirty="0" err="1"/>
              <a:t>meetod</a:t>
            </a:r>
            <a:r>
              <a:rPr lang="en-GB" sz="4000" dirty="0"/>
              <a:t> </a:t>
            </a:r>
            <a:endParaRPr lang="en-EE" sz="4000" dirty="0"/>
          </a:p>
        </p:txBody>
      </p:sp>
      <p:pic>
        <p:nvPicPr>
          <p:cNvPr id="5" name="Picture 4" descr="A screenshot of a document&#10;&#10;AI-generated content may be incorrect.">
            <a:extLst>
              <a:ext uri="{FF2B5EF4-FFF2-40B4-BE49-F238E27FC236}">
                <a16:creationId xmlns:a16="http://schemas.microsoft.com/office/drawing/2014/main" id="{349E422B-113B-03DB-A455-1001D6660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937" y="2357888"/>
            <a:ext cx="5593325" cy="377549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E66DE-83A5-0826-8A30-B55772454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0509" y="2357888"/>
            <a:ext cx="4265370" cy="3902635"/>
          </a:xfrm>
        </p:spPr>
        <p:txBody>
          <a:bodyPr anchor="ctr">
            <a:normAutofit/>
          </a:bodyPr>
          <a:lstStyle/>
          <a:p>
            <a:r>
              <a:rPr lang="en-GB" sz="2000"/>
              <a:t>Vaadati läbi 62 Eestis kättesaadavat artikli 8/9 fondi.</a:t>
            </a:r>
          </a:p>
          <a:p>
            <a:r>
              <a:rPr lang="en-GB" sz="2000"/>
              <a:t>Allikad: fondi brošüürid, KIID-id, SFDR lisad.</a:t>
            </a:r>
          </a:p>
          <a:p>
            <a:r>
              <a:rPr lang="en-GB" sz="2000"/>
              <a:t>Klassifikatsioon UCPD alusel: vale, ebaselge, üldine, mitte eksitav.</a:t>
            </a:r>
          </a:p>
          <a:p>
            <a:r>
              <a:rPr lang="en-GB" sz="2000"/>
              <a:t>Eesmärk: mõju käsitlevate sõnastuste põhjendatuse, selguse ja vastavuse kontrollimine.</a:t>
            </a:r>
            <a:endParaRPr lang="en-EE" sz="2000"/>
          </a:p>
        </p:txBody>
      </p:sp>
    </p:spTree>
    <p:extLst>
      <p:ext uri="{BB962C8B-B14F-4D97-AF65-F5344CB8AC3E}">
        <p14:creationId xmlns:p14="http://schemas.microsoft.com/office/powerpoint/2010/main" val="32805626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E2FF87B-7EC2-5F0A-3B09-204F376D40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D1942232-83D0-49E2-AF9B-1F97E3C1EF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9E70D72-6E23-4015-A4A6-85C120C1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F82C7E-724E-8F5B-9804-6A1654AF4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576" y="1163848"/>
            <a:ext cx="9829800" cy="1325880"/>
          </a:xfrm>
        </p:spPr>
        <p:txBody>
          <a:bodyPr anchor="b">
            <a:normAutofit/>
          </a:bodyPr>
          <a:lstStyle/>
          <a:p>
            <a:pPr algn="ctr"/>
            <a:r>
              <a:rPr lang="en-GB" sz="3600">
                <a:solidFill>
                  <a:schemeClr val="tx2"/>
                </a:solidFill>
              </a:rPr>
              <a:t>Tulemused: mõju väited</a:t>
            </a:r>
            <a:endParaRPr lang="en-EE" sz="3600">
              <a:solidFill>
                <a:schemeClr val="tx2"/>
              </a:solidFill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C28A977F-B603-4D81-B0FC-C8DE048A7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-1"/>
            <a:ext cx="3362070" cy="2522848"/>
            <a:chOff x="-305" y="-1"/>
            <a:chExt cx="3832880" cy="2876136"/>
          </a:xfrm>
        </p:grpSpPr>
        <p:sp>
          <p:nvSpPr>
            <p:cNvPr id="46" name="Freeform: Shape 14">
              <a:extLst>
                <a:ext uri="{FF2B5EF4-FFF2-40B4-BE49-F238E27FC236}">
                  <a16:creationId xmlns:a16="http://schemas.microsoft.com/office/drawing/2014/main" id="{0183CE8C-E039-4B2F-A36E-5FD5CD5DE1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15">
              <a:extLst>
                <a:ext uri="{FF2B5EF4-FFF2-40B4-BE49-F238E27FC236}">
                  <a16:creationId xmlns:a16="http://schemas.microsoft.com/office/drawing/2014/main" id="{3EB77281-FAB4-40D0-B3F3-264EC4AB20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: Shape 16">
              <a:extLst>
                <a:ext uri="{FF2B5EF4-FFF2-40B4-BE49-F238E27FC236}">
                  <a16:creationId xmlns:a16="http://schemas.microsoft.com/office/drawing/2014/main" id="{815E59F3-75FC-494F-8737-5F00A4964F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: Shape 17">
              <a:extLst>
                <a:ext uri="{FF2B5EF4-FFF2-40B4-BE49-F238E27FC236}">
                  <a16:creationId xmlns:a16="http://schemas.microsoft.com/office/drawing/2014/main" id="{43ADDCFA-B066-4D79-AB71-062E66E58F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 descr="A graph with numbers and a bar&#10;&#10;AI-generated content may be incorrect.">
            <a:extLst>
              <a:ext uri="{FF2B5EF4-FFF2-40B4-BE49-F238E27FC236}">
                <a16:creationId xmlns:a16="http://schemas.microsoft.com/office/drawing/2014/main" id="{9BDD4C70-4C17-D494-A227-F8AEBBB2E3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671" y="3337767"/>
            <a:ext cx="4954693" cy="221722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6B1804-E151-11F3-532B-968B9A0307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4871" y="2827419"/>
            <a:ext cx="5029200" cy="3227626"/>
          </a:xfrm>
        </p:spPr>
        <p:txBody>
          <a:bodyPr anchor="ctr">
            <a:normAutofit/>
          </a:bodyPr>
          <a:lstStyle/>
          <a:p>
            <a:r>
              <a:rPr lang="en-GB" sz="1800" dirty="0">
                <a:solidFill>
                  <a:schemeClr val="tx2"/>
                </a:solidFill>
              </a:rPr>
              <a:t>37% </a:t>
            </a:r>
            <a:r>
              <a:rPr lang="en-GB" sz="1800" dirty="0" err="1">
                <a:solidFill>
                  <a:schemeClr val="tx2"/>
                </a:solidFill>
              </a:rPr>
              <a:t>fondidest</a:t>
            </a:r>
            <a:r>
              <a:rPr lang="en-GB" sz="1800" dirty="0">
                <a:solidFill>
                  <a:schemeClr val="tx2"/>
                </a:solidFill>
              </a:rPr>
              <a:t> </a:t>
            </a:r>
            <a:r>
              <a:rPr lang="en-GB" sz="1800" dirty="0" err="1">
                <a:solidFill>
                  <a:schemeClr val="tx2"/>
                </a:solidFill>
              </a:rPr>
              <a:t>sisaldasid</a:t>
            </a:r>
            <a:r>
              <a:rPr lang="en-GB" sz="1800" dirty="0">
                <a:solidFill>
                  <a:schemeClr val="tx2"/>
                </a:solidFill>
              </a:rPr>
              <a:t> </a:t>
            </a:r>
            <a:r>
              <a:rPr lang="en-GB" sz="1800" dirty="0" err="1">
                <a:solidFill>
                  <a:schemeClr val="tx2"/>
                </a:solidFill>
              </a:rPr>
              <a:t>eksitavaid</a:t>
            </a:r>
            <a:r>
              <a:rPr lang="en-GB" sz="1800" dirty="0">
                <a:solidFill>
                  <a:schemeClr val="tx2"/>
                </a:solidFill>
              </a:rPr>
              <a:t> </a:t>
            </a:r>
            <a:r>
              <a:rPr lang="en-GB" sz="1800" dirty="0" err="1">
                <a:solidFill>
                  <a:schemeClr val="tx2"/>
                </a:solidFill>
              </a:rPr>
              <a:t>keskkonnamõju</a:t>
            </a:r>
            <a:r>
              <a:rPr lang="en-GB" sz="1800" dirty="0">
                <a:solidFill>
                  <a:schemeClr val="tx2"/>
                </a:solidFill>
              </a:rPr>
              <a:t> </a:t>
            </a:r>
            <a:r>
              <a:rPr lang="en-GB" sz="1800" dirty="0" err="1">
                <a:solidFill>
                  <a:schemeClr val="tx2"/>
                </a:solidFill>
              </a:rPr>
              <a:t>väiteid</a:t>
            </a:r>
            <a:r>
              <a:rPr lang="en-GB" sz="1800" dirty="0">
                <a:solidFill>
                  <a:schemeClr val="tx2"/>
                </a:solidFill>
              </a:rPr>
              <a:t>.</a:t>
            </a:r>
          </a:p>
          <a:p>
            <a:pPr lvl="1">
              <a:buFont typeface="System Font Regular"/>
              <a:buChar char="-"/>
            </a:pPr>
            <a:r>
              <a:rPr lang="en-GB" sz="1800" dirty="0">
                <a:solidFill>
                  <a:schemeClr val="tx2"/>
                </a:solidFill>
              </a:rPr>
              <a:t>56% </a:t>
            </a:r>
            <a:r>
              <a:rPr lang="en-GB" sz="1800" dirty="0" err="1">
                <a:solidFill>
                  <a:schemeClr val="tx2"/>
                </a:solidFill>
              </a:rPr>
              <a:t>neist</a:t>
            </a:r>
            <a:r>
              <a:rPr lang="en-GB" sz="1800" dirty="0">
                <a:solidFill>
                  <a:schemeClr val="tx2"/>
                </a:solidFill>
              </a:rPr>
              <a:t> </a:t>
            </a:r>
            <a:r>
              <a:rPr lang="en-GB" sz="1800" dirty="0" err="1">
                <a:solidFill>
                  <a:schemeClr val="tx2"/>
                </a:solidFill>
              </a:rPr>
              <a:t>olid</a:t>
            </a:r>
            <a:r>
              <a:rPr lang="en-GB" sz="1800" dirty="0">
                <a:solidFill>
                  <a:schemeClr val="tx2"/>
                </a:solidFill>
              </a:rPr>
              <a:t> </a:t>
            </a:r>
            <a:r>
              <a:rPr lang="en-GB" sz="1800" dirty="0" err="1">
                <a:solidFill>
                  <a:schemeClr val="tx2"/>
                </a:solidFill>
              </a:rPr>
              <a:t>valed</a:t>
            </a:r>
            <a:r>
              <a:rPr lang="en-GB" sz="1800" dirty="0">
                <a:solidFill>
                  <a:schemeClr val="tx2"/>
                </a:solidFill>
              </a:rPr>
              <a:t>, 44% </a:t>
            </a:r>
            <a:r>
              <a:rPr lang="en-GB" sz="1800" dirty="0" err="1">
                <a:solidFill>
                  <a:schemeClr val="tx2"/>
                </a:solidFill>
              </a:rPr>
              <a:t>ebaselged</a:t>
            </a:r>
            <a:r>
              <a:rPr lang="en-GB" sz="1800" dirty="0">
                <a:solidFill>
                  <a:schemeClr val="tx2"/>
                </a:solidFill>
              </a:rPr>
              <a:t>.</a:t>
            </a:r>
          </a:p>
          <a:p>
            <a:r>
              <a:rPr lang="en-GB" sz="1800" dirty="0" err="1">
                <a:solidFill>
                  <a:schemeClr val="tx2"/>
                </a:solidFill>
              </a:rPr>
              <a:t>Eksitavaid</a:t>
            </a:r>
            <a:r>
              <a:rPr lang="en-GB" sz="1800" dirty="0">
                <a:solidFill>
                  <a:schemeClr val="tx2"/>
                </a:solidFill>
              </a:rPr>
              <a:t> </a:t>
            </a:r>
            <a:r>
              <a:rPr lang="en-GB" sz="1800" dirty="0" err="1">
                <a:solidFill>
                  <a:schemeClr val="tx2"/>
                </a:solidFill>
              </a:rPr>
              <a:t>väited</a:t>
            </a:r>
            <a:r>
              <a:rPr lang="en-GB" sz="1800" dirty="0">
                <a:solidFill>
                  <a:schemeClr val="tx2"/>
                </a:solidFill>
              </a:rPr>
              <a:t> </a:t>
            </a:r>
            <a:r>
              <a:rPr lang="en-GB" sz="1800" dirty="0" err="1">
                <a:solidFill>
                  <a:schemeClr val="tx2"/>
                </a:solidFill>
              </a:rPr>
              <a:t>esinesid</a:t>
            </a:r>
            <a:r>
              <a:rPr lang="en-GB" sz="1800" dirty="0">
                <a:solidFill>
                  <a:schemeClr val="tx2"/>
                </a:solidFill>
              </a:rPr>
              <a:t> </a:t>
            </a:r>
            <a:r>
              <a:rPr lang="en-GB" sz="1800" dirty="0" err="1">
                <a:solidFill>
                  <a:schemeClr val="tx2"/>
                </a:solidFill>
              </a:rPr>
              <a:t>sageli</a:t>
            </a:r>
            <a:r>
              <a:rPr lang="en-GB" sz="1800" dirty="0">
                <a:solidFill>
                  <a:schemeClr val="tx2"/>
                </a:solidFill>
              </a:rPr>
              <a:t> ka </a:t>
            </a:r>
            <a:r>
              <a:rPr lang="en-GB" sz="1800" dirty="0" err="1">
                <a:solidFill>
                  <a:schemeClr val="tx2"/>
                </a:solidFill>
              </a:rPr>
              <a:t>põhjalikes</a:t>
            </a:r>
            <a:r>
              <a:rPr lang="en-GB" sz="1800" dirty="0">
                <a:solidFill>
                  <a:schemeClr val="tx2"/>
                </a:solidFill>
              </a:rPr>
              <a:t> </a:t>
            </a:r>
            <a:r>
              <a:rPr lang="en-GB" sz="1800" dirty="0" err="1">
                <a:solidFill>
                  <a:schemeClr val="tx2"/>
                </a:solidFill>
              </a:rPr>
              <a:t>dokumentides</a:t>
            </a:r>
            <a:r>
              <a:rPr lang="en-GB" sz="1800" dirty="0">
                <a:solidFill>
                  <a:schemeClr val="tx2"/>
                </a:solidFill>
              </a:rPr>
              <a:t> (</a:t>
            </a:r>
            <a:r>
              <a:rPr lang="en-GB" sz="1800" dirty="0" err="1">
                <a:solidFill>
                  <a:schemeClr val="tx2"/>
                </a:solidFill>
              </a:rPr>
              <a:t>prospektid</a:t>
            </a:r>
            <a:r>
              <a:rPr lang="en-GB" sz="1800" dirty="0">
                <a:solidFill>
                  <a:schemeClr val="tx2"/>
                </a:solidFill>
              </a:rPr>
              <a:t>).</a:t>
            </a:r>
          </a:p>
          <a:p>
            <a:r>
              <a:rPr lang="en-GB" sz="1800" dirty="0" err="1">
                <a:solidFill>
                  <a:schemeClr val="tx2"/>
                </a:solidFill>
              </a:rPr>
              <a:t>Artikli</a:t>
            </a:r>
            <a:r>
              <a:rPr lang="en-GB" sz="1800" dirty="0">
                <a:solidFill>
                  <a:schemeClr val="tx2"/>
                </a:solidFill>
              </a:rPr>
              <a:t> 9 </a:t>
            </a:r>
            <a:r>
              <a:rPr lang="en-GB" sz="1800" dirty="0" err="1">
                <a:solidFill>
                  <a:schemeClr val="tx2"/>
                </a:solidFill>
              </a:rPr>
              <a:t>fondides</a:t>
            </a:r>
            <a:r>
              <a:rPr lang="en-GB" sz="1800" dirty="0">
                <a:solidFill>
                  <a:schemeClr val="tx2"/>
                </a:solidFill>
              </a:rPr>
              <a:t> </a:t>
            </a:r>
            <a:r>
              <a:rPr lang="en-GB" sz="1800" dirty="0" err="1">
                <a:solidFill>
                  <a:schemeClr val="tx2"/>
                </a:solidFill>
              </a:rPr>
              <a:t>ülekaalukalt</a:t>
            </a:r>
            <a:r>
              <a:rPr lang="en-GB" sz="1800" dirty="0">
                <a:solidFill>
                  <a:schemeClr val="tx2"/>
                </a:solidFill>
              </a:rPr>
              <a:t> </a:t>
            </a:r>
            <a:r>
              <a:rPr lang="en-GB" sz="1800" dirty="0" err="1">
                <a:solidFill>
                  <a:schemeClr val="tx2"/>
                </a:solidFill>
              </a:rPr>
              <a:t>suurem</a:t>
            </a:r>
            <a:r>
              <a:rPr lang="en-GB" sz="1800" dirty="0">
                <a:solidFill>
                  <a:schemeClr val="tx2"/>
                </a:solidFill>
              </a:rPr>
              <a:t> </a:t>
            </a:r>
            <a:r>
              <a:rPr lang="en-GB" sz="1800" dirty="0" err="1">
                <a:solidFill>
                  <a:schemeClr val="tx2"/>
                </a:solidFill>
              </a:rPr>
              <a:t>valeväidete</a:t>
            </a:r>
            <a:r>
              <a:rPr lang="en-GB" sz="1800" dirty="0">
                <a:solidFill>
                  <a:schemeClr val="tx2"/>
                </a:solidFill>
              </a:rPr>
              <a:t> </a:t>
            </a:r>
            <a:r>
              <a:rPr lang="en-GB" sz="1800" dirty="0" err="1">
                <a:solidFill>
                  <a:schemeClr val="tx2"/>
                </a:solidFill>
              </a:rPr>
              <a:t>proportsioon</a:t>
            </a:r>
            <a:r>
              <a:rPr lang="en-GB" sz="1800" dirty="0">
                <a:solidFill>
                  <a:schemeClr val="tx2"/>
                </a:solidFill>
              </a:rPr>
              <a:t>.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C78D9229-E61D-4FEE-8321-2F8B64A8CA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 flipH="1">
            <a:off x="10186037" y="4852038"/>
            <a:ext cx="2151670" cy="1860256"/>
            <a:chOff x="-305" y="-4155"/>
            <a:chExt cx="2514948" cy="2174333"/>
          </a:xfrm>
        </p:grpSpPr>
        <p:sp>
          <p:nvSpPr>
            <p:cNvPr id="51" name="Freeform: Shape 20">
              <a:extLst>
                <a:ext uri="{FF2B5EF4-FFF2-40B4-BE49-F238E27FC236}">
                  <a16:creationId xmlns:a16="http://schemas.microsoft.com/office/drawing/2014/main" id="{1FDD3CCB-26A3-4D79-AEB6-7A60CF980D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21">
              <a:extLst>
                <a:ext uri="{FF2B5EF4-FFF2-40B4-BE49-F238E27FC236}">
                  <a16:creationId xmlns:a16="http://schemas.microsoft.com/office/drawing/2014/main" id="{E9AC4470-5113-4709-B29F-CDB937F254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22">
              <a:extLst>
                <a:ext uri="{FF2B5EF4-FFF2-40B4-BE49-F238E27FC236}">
                  <a16:creationId xmlns:a16="http://schemas.microsoft.com/office/drawing/2014/main" id="{3E0D146C-9DAB-421E-AE88-5F854BF3F7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54" name="Freeform: Shape 23">
              <a:extLst>
                <a:ext uri="{FF2B5EF4-FFF2-40B4-BE49-F238E27FC236}">
                  <a16:creationId xmlns:a16="http://schemas.microsoft.com/office/drawing/2014/main" id="{12EB32A5-4408-4F6C-84B2-F9A908237A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6142687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F2D0">
            <a:alpha val="35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18C8334-DABB-8448-D31F-977099661E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CF38E-E47F-3D60-235C-37118BA38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Nõuete</a:t>
            </a:r>
            <a:r>
              <a:rPr lang="en-GB" dirty="0"/>
              <a:t> </a:t>
            </a:r>
            <a:r>
              <a:rPr lang="en-GB" dirty="0" err="1"/>
              <a:t>analüüsi</a:t>
            </a:r>
            <a:r>
              <a:rPr lang="en-GB" dirty="0"/>
              <a:t> </a:t>
            </a:r>
            <a:r>
              <a:rPr lang="en-GB" dirty="0" err="1"/>
              <a:t>järeldused</a:t>
            </a:r>
            <a:endParaRPr lang="en-EE" dirty="0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C0F8B203-C69D-A9CF-B6E7-E3926312EE5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592269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F2D0">
            <a:alpha val="35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F09BDC7-0103-4DE6-CF0C-FB091D7F58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E9F2F-DB2D-00FF-6001-718BC09EC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Mõju</a:t>
            </a:r>
            <a:r>
              <a:rPr lang="en-GB" dirty="0"/>
              <a:t> </a:t>
            </a:r>
            <a:r>
              <a:rPr lang="en-GB" dirty="0" err="1"/>
              <a:t>potentsiaali</a:t>
            </a:r>
            <a:r>
              <a:rPr lang="en-GB" dirty="0"/>
              <a:t> </a:t>
            </a:r>
            <a:r>
              <a:rPr lang="en-GB" dirty="0" err="1"/>
              <a:t>hindamine</a:t>
            </a:r>
            <a:r>
              <a:rPr lang="en-GB" dirty="0"/>
              <a:t> (IPAF): </a:t>
            </a:r>
            <a:r>
              <a:rPr lang="en-GB" dirty="0" err="1"/>
              <a:t>meetod</a:t>
            </a:r>
            <a:r>
              <a:rPr lang="en-GB" dirty="0"/>
              <a:t> </a:t>
            </a:r>
            <a:endParaRPr lang="en-E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F26671-6062-9464-2DB5-2658F37555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GB" dirty="0" err="1"/>
              <a:t>Hindab</a:t>
            </a:r>
            <a:r>
              <a:rPr lang="en-GB" dirty="0"/>
              <a:t> </a:t>
            </a:r>
            <a:r>
              <a:rPr lang="en-GB" dirty="0" err="1"/>
              <a:t>tegelikku</a:t>
            </a:r>
            <a:r>
              <a:rPr lang="en-GB" dirty="0"/>
              <a:t> </a:t>
            </a:r>
            <a:r>
              <a:rPr lang="en-GB" dirty="0" err="1"/>
              <a:t>mõju</a:t>
            </a:r>
            <a:r>
              <a:rPr lang="en-GB" dirty="0"/>
              <a:t> </a:t>
            </a:r>
            <a:r>
              <a:rPr lang="en-GB" dirty="0" err="1"/>
              <a:t>potentsiaali</a:t>
            </a:r>
            <a:r>
              <a:rPr lang="en-GB" dirty="0"/>
              <a:t>, </a:t>
            </a:r>
            <a:r>
              <a:rPr lang="en-GB" dirty="0" err="1"/>
              <a:t>mitte</a:t>
            </a:r>
            <a:r>
              <a:rPr lang="en-GB" dirty="0"/>
              <a:t> </a:t>
            </a:r>
            <a:r>
              <a:rPr lang="en-GB" dirty="0" err="1"/>
              <a:t>ainult</a:t>
            </a:r>
            <a:r>
              <a:rPr lang="en-GB" dirty="0"/>
              <a:t> ESG-</a:t>
            </a:r>
            <a:r>
              <a:rPr lang="en-GB" dirty="0" err="1"/>
              <a:t>nõuetele</a:t>
            </a:r>
            <a:r>
              <a:rPr lang="en-GB" dirty="0"/>
              <a:t> </a:t>
            </a:r>
            <a:r>
              <a:rPr lang="en-GB" dirty="0" err="1"/>
              <a:t>vastavust</a:t>
            </a:r>
            <a:r>
              <a:rPr lang="en-GB" dirty="0"/>
              <a:t>.</a:t>
            </a:r>
          </a:p>
          <a:p>
            <a:pPr lvl="1">
              <a:lnSpc>
                <a:spcPct val="150000"/>
              </a:lnSpc>
              <a:buFont typeface="System Font Regular"/>
              <a:buChar char="-"/>
            </a:pPr>
            <a:r>
              <a:rPr lang="en-GB" dirty="0" err="1"/>
              <a:t>Investeeringute</a:t>
            </a:r>
            <a:r>
              <a:rPr lang="en-GB" dirty="0"/>
              <a:t> </a:t>
            </a:r>
            <a:r>
              <a:rPr lang="en-GB" dirty="0" err="1"/>
              <a:t>valimine</a:t>
            </a:r>
            <a:r>
              <a:rPr lang="en-GB" dirty="0"/>
              <a:t> </a:t>
            </a:r>
          </a:p>
          <a:p>
            <a:pPr lvl="1">
              <a:lnSpc>
                <a:spcPct val="150000"/>
              </a:lnSpc>
              <a:buFont typeface="System Font Regular"/>
              <a:buChar char="-"/>
            </a:pPr>
            <a:r>
              <a:rPr lang="en-GB" dirty="0" err="1"/>
              <a:t>Alarahastatud</a:t>
            </a:r>
            <a:r>
              <a:rPr lang="en-GB" dirty="0"/>
              <a:t> </a:t>
            </a:r>
            <a:r>
              <a:rPr lang="en-GB" dirty="0" err="1"/>
              <a:t>turud</a:t>
            </a:r>
            <a:endParaRPr lang="en-GB" dirty="0"/>
          </a:p>
          <a:p>
            <a:pPr lvl="1">
              <a:lnSpc>
                <a:spcPct val="150000"/>
              </a:lnSpc>
              <a:buFont typeface="System Font Regular"/>
              <a:buChar char="-"/>
            </a:pPr>
            <a:r>
              <a:rPr lang="en-GB" dirty="0" err="1"/>
              <a:t>Paindlik</a:t>
            </a:r>
            <a:r>
              <a:rPr lang="en-GB" dirty="0"/>
              <a:t> </a:t>
            </a:r>
            <a:r>
              <a:rPr lang="en-GB" dirty="0" err="1"/>
              <a:t>kapital</a:t>
            </a:r>
            <a:endParaRPr lang="en-GB" dirty="0"/>
          </a:p>
          <a:p>
            <a:pPr lvl="1">
              <a:lnSpc>
                <a:spcPct val="150000"/>
              </a:lnSpc>
              <a:buFont typeface="System Font Regular"/>
              <a:buChar char="-"/>
            </a:pPr>
            <a:r>
              <a:rPr lang="en-GB" dirty="0" err="1"/>
              <a:t>Aktiivne</a:t>
            </a:r>
            <a:r>
              <a:rPr lang="en-GB" dirty="0"/>
              <a:t> </a:t>
            </a:r>
            <a:r>
              <a:rPr lang="en-GB" dirty="0" err="1"/>
              <a:t>osalemine</a:t>
            </a:r>
            <a:endParaRPr lang="en-GB" dirty="0"/>
          </a:p>
          <a:p>
            <a:pPr lvl="1">
              <a:lnSpc>
                <a:spcPct val="150000"/>
              </a:lnSpc>
              <a:buFont typeface="System Font Regular"/>
              <a:buChar char="-"/>
            </a:pPr>
            <a:r>
              <a:rPr lang="en-GB" dirty="0" err="1"/>
              <a:t>Turusignaalid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en-GB" dirty="0" err="1"/>
              <a:t>Hinnati</a:t>
            </a:r>
            <a:r>
              <a:rPr lang="en-GB" dirty="0"/>
              <a:t> </a:t>
            </a:r>
            <a:r>
              <a:rPr lang="en-GB" dirty="0" err="1"/>
              <a:t>kuut</a:t>
            </a:r>
            <a:r>
              <a:rPr lang="en-GB" dirty="0"/>
              <a:t> </a:t>
            </a:r>
            <a:r>
              <a:rPr lang="en-GB" dirty="0" err="1"/>
              <a:t>toodet</a:t>
            </a:r>
            <a:r>
              <a:rPr lang="en-GB" dirty="0"/>
              <a:t> (4 </a:t>
            </a:r>
            <a:r>
              <a:rPr lang="en-GB" dirty="0" err="1"/>
              <a:t>erafondi</a:t>
            </a:r>
            <a:r>
              <a:rPr lang="en-GB" dirty="0"/>
              <a:t>, 1 </a:t>
            </a:r>
            <a:r>
              <a:rPr lang="en-GB" dirty="0" err="1"/>
              <a:t>ühisrahastus</a:t>
            </a:r>
            <a:r>
              <a:rPr lang="en-GB" dirty="0"/>
              <a:t>, 1 </a:t>
            </a:r>
            <a:r>
              <a:rPr lang="en-GB" dirty="0" err="1"/>
              <a:t>avalik</a:t>
            </a:r>
            <a:r>
              <a:rPr lang="en-GB" dirty="0"/>
              <a:t> fond).</a:t>
            </a:r>
          </a:p>
          <a:p>
            <a:pPr>
              <a:lnSpc>
                <a:spcPct val="150000"/>
              </a:lnSpc>
            </a:pPr>
            <a:r>
              <a:rPr lang="en-GB" dirty="0" err="1"/>
              <a:t>Mõjuhinnangud</a:t>
            </a:r>
            <a:r>
              <a:rPr lang="en-GB" dirty="0"/>
              <a:t>: A (</a:t>
            </a:r>
            <a:r>
              <a:rPr lang="en-GB" dirty="0" err="1"/>
              <a:t>väga</a:t>
            </a:r>
            <a:r>
              <a:rPr lang="en-GB" dirty="0"/>
              <a:t> </a:t>
            </a:r>
            <a:r>
              <a:rPr lang="en-GB" dirty="0" err="1"/>
              <a:t>tugev</a:t>
            </a:r>
            <a:r>
              <a:rPr lang="en-GB" dirty="0"/>
              <a:t>) → G (</a:t>
            </a:r>
            <a:r>
              <a:rPr lang="en-GB" dirty="0" err="1"/>
              <a:t>puudub</a:t>
            </a:r>
            <a:r>
              <a:rPr lang="en-GB" dirty="0"/>
              <a:t>).</a:t>
            </a:r>
            <a:endParaRPr lang="en-EE" dirty="0"/>
          </a:p>
        </p:txBody>
      </p:sp>
    </p:spTree>
    <p:extLst>
      <p:ext uri="{BB962C8B-B14F-4D97-AF65-F5344CB8AC3E}">
        <p14:creationId xmlns:p14="http://schemas.microsoft.com/office/powerpoint/2010/main" val="16949224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F2D0">
            <a:alpha val="35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DCDF301-F2D3-4D79-07D9-564F32B5C1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0A7F3-DCE7-3908-8547-3844CBE35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Tulemused</a:t>
            </a:r>
            <a:r>
              <a:rPr lang="en-GB" dirty="0"/>
              <a:t>: </a:t>
            </a:r>
            <a:r>
              <a:rPr lang="en-GB" dirty="0" err="1"/>
              <a:t>mõju</a:t>
            </a:r>
            <a:r>
              <a:rPr lang="en-GB" dirty="0"/>
              <a:t> </a:t>
            </a:r>
            <a:r>
              <a:rPr lang="en-GB" dirty="0" err="1"/>
              <a:t>potentsiaal</a:t>
            </a:r>
            <a:endParaRPr lang="en-E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09D743-FD16-D06C-1387-BE09EA05F9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en-GB" b="1" dirty="0"/>
              <a:t>5/6 </a:t>
            </a:r>
            <a:r>
              <a:rPr lang="en-GB" b="1" dirty="0" err="1"/>
              <a:t>toodet</a:t>
            </a:r>
            <a:r>
              <a:rPr lang="en-GB" b="1" dirty="0"/>
              <a:t> </a:t>
            </a:r>
            <a:r>
              <a:rPr lang="en-GB" b="1" dirty="0" err="1"/>
              <a:t>hindega</a:t>
            </a:r>
            <a:r>
              <a:rPr lang="en-GB" b="1" dirty="0"/>
              <a:t> F, 1 </a:t>
            </a:r>
            <a:r>
              <a:rPr lang="en-GB" b="1" dirty="0" err="1"/>
              <a:t>hindega</a:t>
            </a:r>
            <a:r>
              <a:rPr lang="en-GB" b="1" dirty="0"/>
              <a:t> E (</a:t>
            </a:r>
            <a:r>
              <a:rPr lang="en-GB" b="1" dirty="0" err="1"/>
              <a:t>keskmine</a:t>
            </a:r>
            <a:r>
              <a:rPr lang="en-GB" b="1" dirty="0"/>
              <a:t> 0,99/6)</a:t>
            </a:r>
          </a:p>
          <a:p>
            <a:pPr lvl="1">
              <a:lnSpc>
                <a:spcPct val="170000"/>
              </a:lnSpc>
              <a:buFont typeface="System Font Regular"/>
              <a:buChar char="-"/>
            </a:pPr>
            <a:r>
              <a:rPr lang="en-GB" dirty="0" err="1"/>
              <a:t>Investeeringute</a:t>
            </a:r>
            <a:r>
              <a:rPr lang="en-GB" dirty="0"/>
              <a:t> </a:t>
            </a:r>
            <a:r>
              <a:rPr lang="en-GB" dirty="0" err="1"/>
              <a:t>valimine</a:t>
            </a:r>
            <a:r>
              <a:rPr lang="en-GB" dirty="0"/>
              <a:t>: </a:t>
            </a:r>
            <a:r>
              <a:rPr lang="en-GB" dirty="0" err="1"/>
              <a:t>enamasti</a:t>
            </a:r>
            <a:r>
              <a:rPr lang="en-GB" dirty="0"/>
              <a:t> </a:t>
            </a:r>
            <a:r>
              <a:rPr lang="en-GB" dirty="0" err="1"/>
              <a:t>algeline</a:t>
            </a:r>
            <a:endParaRPr lang="en-GB" dirty="0"/>
          </a:p>
          <a:p>
            <a:pPr lvl="1">
              <a:lnSpc>
                <a:spcPct val="170000"/>
              </a:lnSpc>
              <a:buFont typeface="System Font Regular"/>
              <a:buChar char="-"/>
            </a:pPr>
            <a:r>
              <a:rPr lang="en-GB" dirty="0" err="1"/>
              <a:t>Alavarustatud</a:t>
            </a:r>
            <a:r>
              <a:rPr lang="en-GB" dirty="0"/>
              <a:t> </a:t>
            </a:r>
            <a:r>
              <a:rPr lang="en-GB" dirty="0" err="1"/>
              <a:t>turud</a:t>
            </a:r>
            <a:r>
              <a:rPr lang="en-GB" dirty="0"/>
              <a:t>: </a:t>
            </a:r>
            <a:r>
              <a:rPr lang="en-GB" dirty="0" err="1"/>
              <a:t>olematu</a:t>
            </a:r>
            <a:r>
              <a:rPr lang="en-GB" dirty="0"/>
              <a:t> </a:t>
            </a:r>
            <a:r>
              <a:rPr lang="en-GB" dirty="0" err="1"/>
              <a:t>või</a:t>
            </a:r>
            <a:r>
              <a:rPr lang="en-GB" dirty="0"/>
              <a:t> </a:t>
            </a:r>
            <a:r>
              <a:rPr lang="en-GB" dirty="0" err="1"/>
              <a:t>nõrk</a:t>
            </a:r>
            <a:endParaRPr lang="en-GB" dirty="0"/>
          </a:p>
          <a:p>
            <a:pPr lvl="1">
              <a:lnSpc>
                <a:spcPct val="170000"/>
              </a:lnSpc>
              <a:buFont typeface="System Font Regular"/>
              <a:buChar char="-"/>
            </a:pPr>
            <a:r>
              <a:rPr lang="en-GB" dirty="0" err="1"/>
              <a:t>Paindlik</a:t>
            </a:r>
            <a:r>
              <a:rPr lang="en-GB" dirty="0"/>
              <a:t> </a:t>
            </a:r>
            <a:r>
              <a:rPr lang="en-GB" dirty="0" err="1"/>
              <a:t>kapital</a:t>
            </a:r>
            <a:r>
              <a:rPr lang="en-GB" dirty="0"/>
              <a:t>: </a:t>
            </a:r>
            <a:r>
              <a:rPr lang="en-GB" dirty="0" err="1"/>
              <a:t>puudus</a:t>
            </a:r>
            <a:endParaRPr lang="en-GB" dirty="0"/>
          </a:p>
          <a:p>
            <a:pPr lvl="1">
              <a:lnSpc>
                <a:spcPct val="170000"/>
              </a:lnSpc>
              <a:buFont typeface="System Font Regular"/>
              <a:buChar char="-"/>
            </a:pPr>
            <a:r>
              <a:rPr lang="en-GB" dirty="0" err="1"/>
              <a:t>Aktiivne</a:t>
            </a:r>
            <a:r>
              <a:rPr lang="en-GB" dirty="0"/>
              <a:t> </a:t>
            </a:r>
            <a:r>
              <a:rPr lang="en-GB" dirty="0" err="1"/>
              <a:t>osalemine</a:t>
            </a:r>
            <a:r>
              <a:rPr lang="en-GB" dirty="0"/>
              <a:t>: </a:t>
            </a:r>
            <a:r>
              <a:rPr lang="en-GB" dirty="0" err="1"/>
              <a:t>ebasüsteemne</a:t>
            </a:r>
            <a:endParaRPr lang="en-GB" dirty="0"/>
          </a:p>
          <a:p>
            <a:pPr lvl="1">
              <a:lnSpc>
                <a:spcPct val="170000"/>
              </a:lnSpc>
              <a:buFont typeface="System Font Regular"/>
              <a:buChar char="-"/>
            </a:pPr>
            <a:r>
              <a:rPr lang="en-GB" dirty="0"/>
              <a:t> </a:t>
            </a:r>
            <a:r>
              <a:rPr lang="en-GB" dirty="0" err="1"/>
              <a:t>Turusignaalid</a:t>
            </a:r>
            <a:r>
              <a:rPr lang="en-GB" dirty="0"/>
              <a:t>: </a:t>
            </a:r>
            <a:r>
              <a:rPr lang="en-GB" dirty="0" err="1"/>
              <a:t>piiratud</a:t>
            </a:r>
            <a:r>
              <a:rPr lang="en-GB" dirty="0"/>
              <a:t>, </a:t>
            </a:r>
            <a:r>
              <a:rPr lang="en-GB" dirty="0" err="1"/>
              <a:t>enamasti</a:t>
            </a:r>
            <a:r>
              <a:rPr lang="en-GB" dirty="0"/>
              <a:t> </a:t>
            </a:r>
            <a:r>
              <a:rPr lang="en-GB" dirty="0" err="1"/>
              <a:t>kosmeetiline</a:t>
            </a:r>
            <a:endParaRPr lang="en-GB" dirty="0"/>
          </a:p>
          <a:p>
            <a:pPr>
              <a:lnSpc>
                <a:spcPct val="170000"/>
              </a:lnSpc>
            </a:pPr>
            <a:endParaRPr lang="en-EE" dirty="0"/>
          </a:p>
        </p:txBody>
      </p:sp>
    </p:spTree>
    <p:extLst>
      <p:ext uri="{BB962C8B-B14F-4D97-AF65-F5344CB8AC3E}">
        <p14:creationId xmlns:p14="http://schemas.microsoft.com/office/powerpoint/2010/main" val="4279995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F2D0">
            <a:alpha val="3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37049-E37F-77AF-C483-4D75E9BC3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EE" dirty="0"/>
              <a:t>Varasem teadmine ja uuringu eesmärgid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E1853-E386-7254-B437-B18D269A04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GB" dirty="0" err="1"/>
              <a:t>Jaeinvestorite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erakapitali</a:t>
            </a:r>
            <a:r>
              <a:rPr lang="en-GB" dirty="0"/>
              <a:t> roll </a:t>
            </a:r>
            <a:r>
              <a:rPr lang="en-GB" dirty="0" err="1"/>
              <a:t>rohelises</a:t>
            </a:r>
            <a:r>
              <a:rPr lang="en-GB" dirty="0"/>
              <a:t> </a:t>
            </a:r>
            <a:r>
              <a:rPr lang="en-GB" dirty="0" err="1"/>
              <a:t>üleminekus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en-GB" dirty="0" err="1"/>
              <a:t>Erasektori</a:t>
            </a:r>
            <a:r>
              <a:rPr lang="en-GB" dirty="0"/>
              <a:t> </a:t>
            </a:r>
            <a:r>
              <a:rPr lang="en-GB" dirty="0" err="1"/>
              <a:t>piiratud</a:t>
            </a:r>
            <a:r>
              <a:rPr lang="en-GB" dirty="0"/>
              <a:t> </a:t>
            </a:r>
            <a:r>
              <a:rPr lang="en-GB" dirty="0" err="1"/>
              <a:t>osalus</a:t>
            </a:r>
            <a:r>
              <a:rPr lang="en-GB" dirty="0"/>
              <a:t> </a:t>
            </a:r>
            <a:r>
              <a:rPr lang="en-GB" dirty="0" err="1"/>
              <a:t>hoolimata</a:t>
            </a:r>
            <a:r>
              <a:rPr lang="en-GB" dirty="0"/>
              <a:t> </a:t>
            </a:r>
            <a:r>
              <a:rPr lang="en-GB" dirty="0" err="1"/>
              <a:t>aina</a:t>
            </a:r>
            <a:r>
              <a:rPr lang="en-GB" dirty="0"/>
              <a:t> </a:t>
            </a:r>
            <a:r>
              <a:rPr lang="en-GB" dirty="0" err="1"/>
              <a:t>suurenevast</a:t>
            </a:r>
            <a:r>
              <a:rPr lang="en-GB" dirty="0"/>
              <a:t> </a:t>
            </a:r>
            <a:r>
              <a:rPr lang="en-GB" dirty="0" err="1"/>
              <a:t>teadlikkusest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en-GB" b="1" dirty="0" err="1"/>
              <a:t>Uuringu</a:t>
            </a:r>
            <a:r>
              <a:rPr lang="en-GB" b="1" dirty="0"/>
              <a:t> </a:t>
            </a:r>
            <a:r>
              <a:rPr lang="en-GB" b="1" dirty="0" err="1"/>
              <a:t>eesmärgid</a:t>
            </a:r>
            <a:r>
              <a:rPr lang="en-GB" b="1" dirty="0"/>
              <a:t>:</a:t>
            </a:r>
          </a:p>
          <a:p>
            <a:pPr lvl="1">
              <a:lnSpc>
                <a:spcPct val="150000"/>
              </a:lnSpc>
              <a:buFont typeface="System Font Regular"/>
              <a:buChar char="-"/>
            </a:pPr>
            <a:r>
              <a:rPr lang="en-GB" dirty="0" err="1"/>
              <a:t>Eesti</a:t>
            </a:r>
            <a:r>
              <a:rPr lang="en-GB" dirty="0"/>
              <a:t> </a:t>
            </a:r>
            <a:r>
              <a:rPr lang="en-GB" dirty="0" err="1"/>
              <a:t>jaeinvestorite</a:t>
            </a:r>
            <a:r>
              <a:rPr lang="en-GB" dirty="0"/>
              <a:t> </a:t>
            </a:r>
            <a:r>
              <a:rPr lang="en-GB" dirty="0" err="1"/>
              <a:t>hoiakute</a:t>
            </a:r>
            <a:r>
              <a:rPr lang="en-GB" dirty="0"/>
              <a:t>, </a:t>
            </a:r>
            <a:r>
              <a:rPr lang="en-GB" dirty="0" err="1"/>
              <a:t>teadmiste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käitumise</a:t>
            </a:r>
            <a:r>
              <a:rPr lang="en-GB" dirty="0"/>
              <a:t> </a:t>
            </a:r>
            <a:r>
              <a:rPr lang="en-GB" dirty="0" err="1"/>
              <a:t>mõistmine</a:t>
            </a:r>
            <a:endParaRPr lang="en-GB" dirty="0"/>
          </a:p>
          <a:p>
            <a:pPr lvl="1">
              <a:lnSpc>
                <a:spcPct val="150000"/>
              </a:lnSpc>
              <a:buFont typeface="System Font Regular"/>
              <a:buChar char="-"/>
            </a:pPr>
            <a:r>
              <a:rPr lang="en-GB" dirty="0" err="1"/>
              <a:t>Jätkusuutlike</a:t>
            </a:r>
            <a:r>
              <a:rPr lang="en-GB" dirty="0"/>
              <a:t> </a:t>
            </a:r>
            <a:r>
              <a:rPr lang="en-GB" dirty="0" err="1"/>
              <a:t>toodete</a:t>
            </a:r>
            <a:r>
              <a:rPr lang="en-GB" dirty="0"/>
              <a:t> </a:t>
            </a:r>
            <a:r>
              <a:rPr lang="en-GB" dirty="0" err="1"/>
              <a:t>turupotentsiaali</a:t>
            </a:r>
            <a:r>
              <a:rPr lang="en-GB" dirty="0"/>
              <a:t> </a:t>
            </a:r>
            <a:r>
              <a:rPr lang="en-GB" dirty="0" err="1"/>
              <a:t>hindamine</a:t>
            </a:r>
            <a:endParaRPr lang="en-GB" dirty="0"/>
          </a:p>
          <a:p>
            <a:pPr lvl="1">
              <a:lnSpc>
                <a:spcPct val="150000"/>
              </a:lnSpc>
              <a:buFont typeface="System Font Regular"/>
              <a:buChar char="-"/>
            </a:pPr>
            <a:r>
              <a:rPr lang="en-GB" dirty="0" err="1"/>
              <a:t>Takistuste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vajaduste</a:t>
            </a:r>
            <a:r>
              <a:rPr lang="en-GB" dirty="0"/>
              <a:t> </a:t>
            </a:r>
            <a:r>
              <a:rPr lang="en-GB" dirty="0" err="1"/>
              <a:t>kindlaksmääramine</a:t>
            </a:r>
            <a:endParaRPr lang="en-GB" dirty="0"/>
          </a:p>
          <a:p>
            <a:pPr marL="0" indent="0">
              <a:buNone/>
            </a:pPr>
            <a:endParaRPr lang="en-EE" dirty="0"/>
          </a:p>
        </p:txBody>
      </p:sp>
    </p:spTree>
    <p:extLst>
      <p:ext uri="{BB962C8B-B14F-4D97-AF65-F5344CB8AC3E}">
        <p14:creationId xmlns:p14="http://schemas.microsoft.com/office/powerpoint/2010/main" val="34746198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F2D0">
            <a:alpha val="35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D1352A9-46A5-93D3-89A6-EFE3EB078B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F333F-E67A-12ED-BBE6-0D29E8F99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Testostlus</a:t>
            </a:r>
            <a:r>
              <a:rPr lang="en-GB" dirty="0"/>
              <a:t>: </a:t>
            </a:r>
            <a:r>
              <a:rPr lang="en-GB" dirty="0" err="1"/>
              <a:t>meetod</a:t>
            </a:r>
            <a:endParaRPr lang="en-E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E4B6F2-76FE-208A-DACA-1F2244CBF0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dirty="0"/>
              <a:t>16 </a:t>
            </a:r>
            <a:r>
              <a:rPr lang="en-GB" dirty="0" err="1"/>
              <a:t>külastust</a:t>
            </a:r>
            <a:r>
              <a:rPr lang="en-GB" dirty="0"/>
              <a:t> 4 pangas</a:t>
            </a:r>
          </a:p>
          <a:p>
            <a:pPr>
              <a:lnSpc>
                <a:spcPct val="150000"/>
              </a:lnSpc>
            </a:pPr>
            <a:r>
              <a:rPr lang="en-GB" dirty="0"/>
              <a:t>4 </a:t>
            </a:r>
            <a:r>
              <a:rPr lang="en-GB" dirty="0" err="1"/>
              <a:t>ostlejate</a:t>
            </a:r>
            <a:r>
              <a:rPr lang="en-GB" dirty="0"/>
              <a:t> </a:t>
            </a:r>
            <a:r>
              <a:rPr lang="en-GB" dirty="0" err="1"/>
              <a:t>profiili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en-GB" dirty="0" err="1"/>
              <a:t>Hinnati</a:t>
            </a:r>
            <a:r>
              <a:rPr lang="en-GB" dirty="0"/>
              <a:t> MiFID II (EL 2021/1253) </a:t>
            </a:r>
            <a:r>
              <a:rPr lang="en-GB" dirty="0" err="1"/>
              <a:t>kohaste</a:t>
            </a:r>
            <a:r>
              <a:rPr lang="en-GB" dirty="0"/>
              <a:t> </a:t>
            </a:r>
            <a:r>
              <a:rPr lang="en-GB" dirty="0" err="1"/>
              <a:t>jätkusuutlikkuse</a:t>
            </a:r>
            <a:r>
              <a:rPr lang="en-GB" dirty="0"/>
              <a:t> </a:t>
            </a:r>
            <a:r>
              <a:rPr lang="en-GB" dirty="0" err="1"/>
              <a:t>eelistuste</a:t>
            </a:r>
            <a:r>
              <a:rPr lang="en-GB" dirty="0"/>
              <a:t> </a:t>
            </a:r>
            <a:r>
              <a:rPr lang="en-GB" dirty="0" err="1"/>
              <a:t>integreerimist</a:t>
            </a:r>
            <a:r>
              <a:rPr lang="en-GB" dirty="0"/>
              <a:t> </a:t>
            </a:r>
            <a:r>
              <a:rPr lang="en-GB" dirty="0" err="1"/>
              <a:t>investeerimisprotsessis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en-GB" dirty="0" err="1"/>
              <a:t>Hinnati</a:t>
            </a:r>
            <a:r>
              <a:rPr lang="en-GB" dirty="0"/>
              <a:t>: </a:t>
            </a:r>
            <a:r>
              <a:rPr lang="en-GB" dirty="0" err="1"/>
              <a:t>nõustaja</a:t>
            </a:r>
            <a:r>
              <a:rPr lang="en-GB" dirty="0"/>
              <a:t> </a:t>
            </a:r>
            <a:r>
              <a:rPr lang="en-GB" dirty="0" err="1"/>
              <a:t>protsessi</a:t>
            </a:r>
            <a:r>
              <a:rPr lang="en-GB" dirty="0"/>
              <a:t> </a:t>
            </a:r>
            <a:r>
              <a:rPr lang="en-GB" dirty="0" err="1"/>
              <a:t>juhtimist</a:t>
            </a:r>
            <a:r>
              <a:rPr lang="en-GB" dirty="0"/>
              <a:t>, </a:t>
            </a:r>
            <a:r>
              <a:rPr lang="en-GB" dirty="0" err="1"/>
              <a:t>toote</a:t>
            </a:r>
            <a:r>
              <a:rPr lang="en-GB" dirty="0"/>
              <a:t> </a:t>
            </a:r>
            <a:r>
              <a:rPr lang="en-GB" dirty="0" err="1"/>
              <a:t>soovitusi</a:t>
            </a:r>
            <a:r>
              <a:rPr lang="en-GB" dirty="0"/>
              <a:t>, </a:t>
            </a:r>
            <a:r>
              <a:rPr lang="en-GB" dirty="0" err="1"/>
              <a:t>regulatiivse</a:t>
            </a:r>
            <a:r>
              <a:rPr lang="en-GB" dirty="0"/>
              <a:t> </a:t>
            </a:r>
            <a:r>
              <a:rPr lang="en-GB" dirty="0" err="1"/>
              <a:t>vastavuse</a:t>
            </a:r>
            <a:r>
              <a:rPr lang="en-GB" dirty="0"/>
              <a:t> </a:t>
            </a:r>
            <a:r>
              <a:rPr lang="en-GB" dirty="0" err="1"/>
              <a:t>järgimist</a:t>
            </a:r>
            <a:endParaRPr lang="en-EE" dirty="0"/>
          </a:p>
        </p:txBody>
      </p:sp>
    </p:spTree>
    <p:extLst>
      <p:ext uri="{BB962C8B-B14F-4D97-AF65-F5344CB8AC3E}">
        <p14:creationId xmlns:p14="http://schemas.microsoft.com/office/powerpoint/2010/main" val="39798285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B3CCC17-36CD-3DB9-92A3-A8B19D8AE8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84DF55BE-B4AB-4BA1-BDE1-E9F7FB3F1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8FF656-3044-4089-7824-2F49B53F1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539578"/>
            <a:ext cx="5981278" cy="1684638"/>
          </a:xfrm>
        </p:spPr>
        <p:txBody>
          <a:bodyPr>
            <a:normAutofit/>
          </a:bodyPr>
          <a:lstStyle/>
          <a:p>
            <a:r>
              <a:rPr lang="en-GB" sz="4000"/>
              <a:t>Tulemused: nõustamispraktikad</a:t>
            </a:r>
            <a:endParaRPr lang="en-EE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DE1E1-2051-A865-EBCF-BB1A74F7EC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409568"/>
            <a:ext cx="5981278" cy="3690551"/>
          </a:xfrm>
        </p:spPr>
        <p:txBody>
          <a:bodyPr>
            <a:normAutofit/>
          </a:bodyPr>
          <a:lstStyle/>
          <a:p>
            <a:r>
              <a:rPr lang="en-GB" sz="2000" dirty="0" err="1"/>
              <a:t>Jätkusuutlikkus</a:t>
            </a:r>
            <a:r>
              <a:rPr lang="en-GB" sz="2000" dirty="0"/>
              <a:t> </a:t>
            </a:r>
            <a:r>
              <a:rPr lang="en-GB" sz="2000" dirty="0" err="1"/>
              <a:t>tõstatati</a:t>
            </a:r>
            <a:r>
              <a:rPr lang="en-GB" sz="2000" dirty="0"/>
              <a:t> </a:t>
            </a:r>
            <a:r>
              <a:rPr lang="en-GB" sz="2000" dirty="0" err="1"/>
              <a:t>harva</a:t>
            </a:r>
            <a:r>
              <a:rPr lang="en-GB" sz="2000" dirty="0"/>
              <a:t> </a:t>
            </a:r>
            <a:r>
              <a:rPr lang="en-GB" sz="2000" dirty="0" err="1"/>
              <a:t>proaktiivselt</a:t>
            </a:r>
            <a:r>
              <a:rPr lang="en-GB" sz="2000" dirty="0"/>
              <a:t> (56% </a:t>
            </a:r>
            <a:r>
              <a:rPr lang="en-GB" sz="2000" dirty="0" err="1"/>
              <a:t>juhtudest</a:t>
            </a:r>
            <a:r>
              <a:rPr lang="en-GB" sz="2000" dirty="0"/>
              <a:t> </a:t>
            </a:r>
            <a:r>
              <a:rPr lang="en-GB" sz="2000" dirty="0" err="1"/>
              <a:t>pidid</a:t>
            </a:r>
            <a:r>
              <a:rPr lang="en-GB" sz="2000" dirty="0"/>
              <a:t> </a:t>
            </a:r>
            <a:r>
              <a:rPr lang="en-GB" sz="2000" dirty="0" err="1"/>
              <a:t>kliendid</a:t>
            </a:r>
            <a:r>
              <a:rPr lang="en-GB" sz="2000" dirty="0"/>
              <a:t> </a:t>
            </a:r>
            <a:r>
              <a:rPr lang="en-GB" sz="2000" dirty="0" err="1"/>
              <a:t>ise</a:t>
            </a:r>
            <a:r>
              <a:rPr lang="en-GB" sz="2000" dirty="0"/>
              <a:t> </a:t>
            </a:r>
            <a:r>
              <a:rPr lang="en-GB" sz="2000" dirty="0" err="1"/>
              <a:t>tõstatama</a:t>
            </a:r>
            <a:r>
              <a:rPr lang="en-GB" sz="2000" dirty="0"/>
              <a:t>, 75% </a:t>
            </a:r>
            <a:r>
              <a:rPr lang="en-GB" sz="2000" dirty="0" err="1"/>
              <a:t>ise</a:t>
            </a:r>
            <a:r>
              <a:rPr lang="en-GB" sz="2000" dirty="0"/>
              <a:t> </a:t>
            </a:r>
            <a:r>
              <a:rPr lang="en-GB" sz="2000" dirty="0" err="1"/>
              <a:t>suunama</a:t>
            </a:r>
            <a:r>
              <a:rPr lang="en-GB" sz="2000" dirty="0"/>
              <a:t>).</a:t>
            </a:r>
          </a:p>
          <a:p>
            <a:r>
              <a:rPr lang="en-GB" sz="2000" dirty="0" err="1"/>
              <a:t>Soovitatakse</a:t>
            </a:r>
            <a:r>
              <a:rPr lang="en-GB" sz="2000" dirty="0"/>
              <a:t> </a:t>
            </a:r>
            <a:r>
              <a:rPr lang="en-GB" sz="2000" dirty="0" err="1"/>
              <a:t>tihti</a:t>
            </a:r>
            <a:r>
              <a:rPr lang="en-GB" sz="2000" dirty="0"/>
              <a:t> </a:t>
            </a:r>
            <a:r>
              <a:rPr lang="en-GB" sz="2000" dirty="0" err="1"/>
              <a:t>ainult</a:t>
            </a:r>
            <a:r>
              <a:rPr lang="en-GB" sz="2000" dirty="0"/>
              <a:t> </a:t>
            </a:r>
            <a:r>
              <a:rPr lang="en-GB" sz="2000" dirty="0" err="1"/>
              <a:t>enda</a:t>
            </a:r>
            <a:r>
              <a:rPr lang="en-GB" sz="2000" dirty="0"/>
              <a:t> </a:t>
            </a:r>
            <a:r>
              <a:rPr lang="en-GB" sz="2000" dirty="0" err="1"/>
              <a:t>tooteid</a:t>
            </a:r>
            <a:r>
              <a:rPr lang="en-GB" sz="2000" dirty="0"/>
              <a:t>, </a:t>
            </a:r>
            <a:r>
              <a:rPr lang="en-GB" sz="2000" dirty="0" err="1"/>
              <a:t>piirates</a:t>
            </a:r>
            <a:r>
              <a:rPr lang="en-GB" sz="2000" dirty="0"/>
              <a:t> </a:t>
            </a:r>
            <a:r>
              <a:rPr lang="en-GB" sz="2000" dirty="0" err="1"/>
              <a:t>valikuvõimalusi</a:t>
            </a:r>
            <a:r>
              <a:rPr lang="en-GB" sz="2000" dirty="0"/>
              <a:t>.</a:t>
            </a:r>
          </a:p>
          <a:p>
            <a:r>
              <a:rPr lang="en-GB" sz="2000" dirty="0" err="1"/>
              <a:t>Tagasihoidlikud</a:t>
            </a:r>
            <a:r>
              <a:rPr lang="en-GB" sz="2000" dirty="0"/>
              <a:t> </a:t>
            </a:r>
            <a:r>
              <a:rPr lang="en-GB" sz="2000" dirty="0" err="1"/>
              <a:t>teadmised</a:t>
            </a:r>
            <a:r>
              <a:rPr lang="en-GB" sz="2000" dirty="0"/>
              <a:t> </a:t>
            </a:r>
            <a:r>
              <a:rPr lang="en-GB" sz="2000" dirty="0" err="1"/>
              <a:t>kliendi</a:t>
            </a:r>
            <a:r>
              <a:rPr lang="en-GB" sz="2000" dirty="0"/>
              <a:t> </a:t>
            </a:r>
            <a:r>
              <a:rPr lang="en-GB" sz="2000" dirty="0" err="1"/>
              <a:t>jätkusuutlikkuse</a:t>
            </a:r>
            <a:r>
              <a:rPr lang="en-GB" sz="2000" dirty="0"/>
              <a:t> </a:t>
            </a:r>
            <a:r>
              <a:rPr lang="en-GB" sz="2000" dirty="0" err="1"/>
              <a:t>eelistustest</a:t>
            </a:r>
            <a:r>
              <a:rPr lang="en-GB" sz="2000" dirty="0"/>
              <a:t> </a:t>
            </a:r>
            <a:r>
              <a:rPr lang="en-GB" sz="2000" dirty="0" err="1"/>
              <a:t>ja</a:t>
            </a:r>
            <a:r>
              <a:rPr lang="en-GB" sz="2000" dirty="0"/>
              <a:t> </a:t>
            </a:r>
            <a:r>
              <a:rPr lang="en-GB" sz="2000" dirty="0" err="1"/>
              <a:t>riskidest</a:t>
            </a:r>
            <a:r>
              <a:rPr lang="en-GB" sz="2000" dirty="0"/>
              <a:t>.</a:t>
            </a:r>
          </a:p>
          <a:p>
            <a:r>
              <a:rPr lang="en-GB" sz="2000" dirty="0" err="1"/>
              <a:t>Eelistuste</a:t>
            </a:r>
            <a:r>
              <a:rPr lang="en-GB" sz="2000" dirty="0"/>
              <a:t> </a:t>
            </a:r>
            <a:r>
              <a:rPr lang="en-GB" sz="2000" dirty="0" err="1"/>
              <a:t>põhjal</a:t>
            </a:r>
            <a:r>
              <a:rPr lang="en-GB" sz="2000" dirty="0"/>
              <a:t> </a:t>
            </a:r>
            <a:r>
              <a:rPr lang="en-GB" sz="2000" dirty="0" err="1"/>
              <a:t>ei</a:t>
            </a:r>
            <a:r>
              <a:rPr lang="en-GB" sz="2000" dirty="0"/>
              <a:t> </a:t>
            </a:r>
            <a:r>
              <a:rPr lang="en-GB" sz="2000" dirty="0" err="1"/>
              <a:t>saanud</a:t>
            </a:r>
            <a:r>
              <a:rPr lang="en-GB" sz="2000" dirty="0"/>
              <a:t> </a:t>
            </a:r>
            <a:r>
              <a:rPr lang="en-GB" sz="2000" dirty="0" err="1"/>
              <a:t>sageli</a:t>
            </a:r>
            <a:r>
              <a:rPr lang="en-GB" sz="2000" dirty="0"/>
              <a:t> </a:t>
            </a:r>
            <a:r>
              <a:rPr lang="en-GB" sz="2000" dirty="0" err="1"/>
              <a:t>sobivat</a:t>
            </a:r>
            <a:r>
              <a:rPr lang="en-GB" sz="2000" dirty="0"/>
              <a:t> </a:t>
            </a:r>
            <a:r>
              <a:rPr lang="en-GB" sz="2000" dirty="0" err="1"/>
              <a:t>toodet</a:t>
            </a:r>
            <a:r>
              <a:rPr lang="en-GB" sz="2000" dirty="0"/>
              <a:t>.</a:t>
            </a:r>
          </a:p>
        </p:txBody>
      </p:sp>
      <p:pic>
        <p:nvPicPr>
          <p:cNvPr id="10" name="Picture 9" descr="A graph with text and numbers&#10;&#10;AI-generated content may be incorrect.">
            <a:extLst>
              <a:ext uri="{FF2B5EF4-FFF2-40B4-BE49-F238E27FC236}">
                <a16:creationId xmlns:a16="http://schemas.microsoft.com/office/drawing/2014/main" id="{763819E5-828D-5C7C-7D97-8894068033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7524" y="197962"/>
            <a:ext cx="4810874" cy="2573817"/>
          </a:xfrm>
          <a:prstGeom prst="rect">
            <a:avLst/>
          </a:prstGeom>
        </p:spPr>
      </p:pic>
      <p:pic>
        <p:nvPicPr>
          <p:cNvPr id="8" name="Picture 7" descr="A graph with text on it&#10;&#10;AI-generated content may be incorrect.">
            <a:extLst>
              <a:ext uri="{FF2B5EF4-FFF2-40B4-BE49-F238E27FC236}">
                <a16:creationId xmlns:a16="http://schemas.microsoft.com/office/drawing/2014/main" id="{F715D739-01CD-D542-961A-FDEA1A1BCF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7519" y="2967277"/>
            <a:ext cx="4810874" cy="312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8988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F2B390-8902-5F58-E65C-31513218EC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897DEB4-4A88-4293-A935-9B25506C1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BE42BC3-6707-4CBF-9386-048B994A4F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3886" y="0"/>
            <a:ext cx="7538114" cy="6858000"/>
          </a:xfrm>
          <a:custGeom>
            <a:avLst/>
            <a:gdLst>
              <a:gd name="connsiteX0" fmla="*/ 366246 w 7538114"/>
              <a:gd name="connsiteY0" fmla="*/ 0 h 6858000"/>
              <a:gd name="connsiteX1" fmla="*/ 2830292 w 7538114"/>
              <a:gd name="connsiteY1" fmla="*/ 0 h 6858000"/>
              <a:gd name="connsiteX2" fmla="*/ 3903260 w 7538114"/>
              <a:gd name="connsiteY2" fmla="*/ 0 h 6858000"/>
              <a:gd name="connsiteX3" fmla="*/ 4597266 w 7538114"/>
              <a:gd name="connsiteY3" fmla="*/ 0 h 6858000"/>
              <a:gd name="connsiteX4" fmla="*/ 7192370 w 7538114"/>
              <a:gd name="connsiteY4" fmla="*/ 0 h 6858000"/>
              <a:gd name="connsiteX5" fmla="*/ 7538114 w 7538114"/>
              <a:gd name="connsiteY5" fmla="*/ 0 h 6858000"/>
              <a:gd name="connsiteX6" fmla="*/ 7538114 w 7538114"/>
              <a:gd name="connsiteY6" fmla="*/ 6858000 h 6858000"/>
              <a:gd name="connsiteX7" fmla="*/ 7192370 w 7538114"/>
              <a:gd name="connsiteY7" fmla="*/ 6858000 h 6858000"/>
              <a:gd name="connsiteX8" fmla="*/ 4597266 w 7538114"/>
              <a:gd name="connsiteY8" fmla="*/ 6858000 h 6858000"/>
              <a:gd name="connsiteX9" fmla="*/ 3903260 w 7538114"/>
              <a:gd name="connsiteY9" fmla="*/ 6858000 h 6858000"/>
              <a:gd name="connsiteX10" fmla="*/ 2830292 w 7538114"/>
              <a:gd name="connsiteY10" fmla="*/ 6858000 h 6858000"/>
              <a:gd name="connsiteX11" fmla="*/ 170314 w 7538114"/>
              <a:gd name="connsiteY11" fmla="*/ 6858000 h 6858000"/>
              <a:gd name="connsiteX12" fmla="*/ 170341 w 7538114"/>
              <a:gd name="connsiteY12" fmla="*/ 6857759 h 6858000"/>
              <a:gd name="connsiteX13" fmla="*/ 173485 w 7538114"/>
              <a:gd name="connsiteY13" fmla="*/ 6852129 h 6858000"/>
              <a:gd name="connsiteX14" fmla="*/ 167544 w 7538114"/>
              <a:gd name="connsiteY14" fmla="*/ 6830335 h 6858000"/>
              <a:gd name="connsiteX15" fmla="*/ 163472 w 7538114"/>
              <a:gd name="connsiteY15" fmla="*/ 6796707 h 6858000"/>
              <a:gd name="connsiteX16" fmla="*/ 160535 w 7538114"/>
              <a:gd name="connsiteY16" fmla="*/ 6780725 h 6858000"/>
              <a:gd name="connsiteX17" fmla="*/ 162318 w 7538114"/>
              <a:gd name="connsiteY17" fmla="*/ 6767829 h 6858000"/>
              <a:gd name="connsiteX18" fmla="*/ 162771 w 7538114"/>
              <a:gd name="connsiteY18" fmla="*/ 6694444 h 6858000"/>
              <a:gd name="connsiteX19" fmla="*/ 165604 w 7538114"/>
              <a:gd name="connsiteY19" fmla="*/ 6677569 h 6858000"/>
              <a:gd name="connsiteX20" fmla="*/ 171255 w 7538114"/>
              <a:gd name="connsiteY20" fmla="*/ 6669571 h 6858000"/>
              <a:gd name="connsiteX21" fmla="*/ 169240 w 7538114"/>
              <a:gd name="connsiteY21" fmla="*/ 6663304 h 6858000"/>
              <a:gd name="connsiteX22" fmla="*/ 169039 w 7538114"/>
              <a:gd name="connsiteY22" fmla="*/ 6618916 h 6858000"/>
              <a:gd name="connsiteX23" fmla="*/ 168392 w 7538114"/>
              <a:gd name="connsiteY23" fmla="*/ 6589960 h 6858000"/>
              <a:gd name="connsiteX24" fmla="*/ 160636 w 7538114"/>
              <a:gd name="connsiteY24" fmla="*/ 6588200 h 6858000"/>
              <a:gd name="connsiteX25" fmla="*/ 157872 w 7538114"/>
              <a:gd name="connsiteY25" fmla="*/ 6562416 h 6858000"/>
              <a:gd name="connsiteX26" fmla="*/ 162851 w 7538114"/>
              <a:gd name="connsiteY26" fmla="*/ 6534939 h 6858000"/>
              <a:gd name="connsiteX27" fmla="*/ 162153 w 7538114"/>
              <a:gd name="connsiteY27" fmla="*/ 6502552 h 6858000"/>
              <a:gd name="connsiteX28" fmla="*/ 161821 w 7538114"/>
              <a:gd name="connsiteY28" fmla="*/ 6483172 h 6858000"/>
              <a:gd name="connsiteX29" fmla="*/ 154586 w 7538114"/>
              <a:gd name="connsiteY29" fmla="*/ 6432309 h 6858000"/>
              <a:gd name="connsiteX30" fmla="*/ 127078 w 7538114"/>
              <a:gd name="connsiteY30" fmla="*/ 6349783 h 6858000"/>
              <a:gd name="connsiteX31" fmla="*/ 123181 w 7538114"/>
              <a:gd name="connsiteY31" fmla="*/ 6323872 h 6858000"/>
              <a:gd name="connsiteX32" fmla="*/ 124767 w 7538114"/>
              <a:gd name="connsiteY32" fmla="*/ 6319343 h 6858000"/>
              <a:gd name="connsiteX33" fmla="*/ 108246 w 7538114"/>
              <a:gd name="connsiteY33" fmla="*/ 6190348 h 6858000"/>
              <a:gd name="connsiteX34" fmla="*/ 107279 w 7538114"/>
              <a:gd name="connsiteY34" fmla="*/ 6167269 h 6858000"/>
              <a:gd name="connsiteX35" fmla="*/ 107883 w 7538114"/>
              <a:gd name="connsiteY35" fmla="*/ 6149986 h 6858000"/>
              <a:gd name="connsiteX36" fmla="*/ 102380 w 7538114"/>
              <a:gd name="connsiteY36" fmla="*/ 6108622 h 6858000"/>
              <a:gd name="connsiteX37" fmla="*/ 90314 w 7538114"/>
              <a:gd name="connsiteY37" fmla="*/ 6041155 h 6858000"/>
              <a:gd name="connsiteX38" fmla="*/ 88409 w 7538114"/>
              <a:gd name="connsiteY38" fmla="*/ 6026587 h 6858000"/>
              <a:gd name="connsiteX39" fmla="*/ 89403 w 7538114"/>
              <a:gd name="connsiteY39" fmla="*/ 6013265 h 6858000"/>
              <a:gd name="connsiteX40" fmla="*/ 91927 w 7538114"/>
              <a:gd name="connsiteY40" fmla="*/ 6009478 h 6858000"/>
              <a:gd name="connsiteX41" fmla="*/ 91302 w 7538114"/>
              <a:gd name="connsiteY41" fmla="*/ 6001336 h 6858000"/>
              <a:gd name="connsiteX42" fmla="*/ 91687 w 7538114"/>
              <a:gd name="connsiteY42" fmla="*/ 5999003 h 6858000"/>
              <a:gd name="connsiteX43" fmla="*/ 93336 w 7538114"/>
              <a:gd name="connsiteY43" fmla="*/ 5985795 h 6858000"/>
              <a:gd name="connsiteX44" fmla="*/ 83190 w 7538114"/>
              <a:gd name="connsiteY44" fmla="*/ 5961758 h 6858000"/>
              <a:gd name="connsiteX45" fmla="*/ 81952 w 7538114"/>
              <a:gd name="connsiteY45" fmla="*/ 5928761 h 6858000"/>
              <a:gd name="connsiteX46" fmla="*/ 67420 w 7538114"/>
              <a:gd name="connsiteY46" fmla="*/ 5787247 h 6858000"/>
              <a:gd name="connsiteX47" fmla="*/ 50760 w 7538114"/>
              <a:gd name="connsiteY47" fmla="*/ 5710700 h 6858000"/>
              <a:gd name="connsiteX48" fmla="*/ 42956 w 7538114"/>
              <a:gd name="connsiteY48" fmla="*/ 5641754 h 6858000"/>
              <a:gd name="connsiteX49" fmla="*/ 29695 w 7538114"/>
              <a:gd name="connsiteY49" fmla="*/ 5602326 h 6858000"/>
              <a:gd name="connsiteX50" fmla="*/ 18841 w 7538114"/>
              <a:gd name="connsiteY50" fmla="*/ 5570885 h 6858000"/>
              <a:gd name="connsiteX51" fmla="*/ 9977 w 7538114"/>
              <a:gd name="connsiteY51" fmla="*/ 5543492 h 6858000"/>
              <a:gd name="connsiteX52" fmla="*/ 5255 w 7538114"/>
              <a:gd name="connsiteY52" fmla="*/ 5531024 h 6858000"/>
              <a:gd name="connsiteX53" fmla="*/ 5447 w 7538114"/>
              <a:gd name="connsiteY53" fmla="*/ 5527845 h 6858000"/>
              <a:gd name="connsiteX54" fmla="*/ 0 w 7538114"/>
              <a:gd name="connsiteY54" fmla="*/ 5507724 h 6858000"/>
              <a:gd name="connsiteX55" fmla="*/ 435 w 7538114"/>
              <a:gd name="connsiteY55" fmla="*/ 5507045 h 6858000"/>
              <a:gd name="connsiteX56" fmla="*/ 1128 w 7538114"/>
              <a:gd name="connsiteY56" fmla="*/ 5499619 h 6858000"/>
              <a:gd name="connsiteX57" fmla="*/ 1291 w 7538114"/>
              <a:gd name="connsiteY57" fmla="*/ 5486342 h 6858000"/>
              <a:gd name="connsiteX58" fmla="*/ 7976 w 7538114"/>
              <a:gd name="connsiteY58" fmla="*/ 5450755 h 6858000"/>
              <a:gd name="connsiteX59" fmla="*/ 2355 w 7538114"/>
              <a:gd name="connsiteY59" fmla="*/ 5429732 h 6858000"/>
              <a:gd name="connsiteX60" fmla="*/ 1499 w 7538114"/>
              <a:gd name="connsiteY60" fmla="*/ 5370432 h 6858000"/>
              <a:gd name="connsiteX61" fmla="*/ 11483 w 7538114"/>
              <a:gd name="connsiteY61" fmla="*/ 5308330 h 6858000"/>
              <a:gd name="connsiteX62" fmla="*/ 12793 w 7538114"/>
              <a:gd name="connsiteY62" fmla="*/ 5246026 h 6858000"/>
              <a:gd name="connsiteX63" fmla="*/ 12525 w 7538114"/>
              <a:gd name="connsiteY63" fmla="*/ 5223468 h 6858000"/>
              <a:gd name="connsiteX64" fmla="*/ 15322 w 7538114"/>
              <a:gd name="connsiteY64" fmla="*/ 5183258 h 6858000"/>
              <a:gd name="connsiteX65" fmla="*/ 18633 w 7538114"/>
              <a:gd name="connsiteY65" fmla="*/ 5164842 h 6858000"/>
              <a:gd name="connsiteX66" fmla="*/ 18428 w 7538114"/>
              <a:gd name="connsiteY66" fmla="*/ 5164034 h 6858000"/>
              <a:gd name="connsiteX67" fmla="*/ 19854 w 7538114"/>
              <a:gd name="connsiteY67" fmla="*/ 5162388 h 6858000"/>
              <a:gd name="connsiteX68" fmla="*/ 20514 w 7538114"/>
              <a:gd name="connsiteY68" fmla="*/ 5158981 h 6858000"/>
              <a:gd name="connsiteX69" fmla="*/ 20089 w 7538114"/>
              <a:gd name="connsiteY69" fmla="*/ 5149681 h 6858000"/>
              <a:gd name="connsiteX70" fmla="*/ 19561 w 7538114"/>
              <a:gd name="connsiteY70" fmla="*/ 5146183 h 6858000"/>
              <a:gd name="connsiteX71" fmla="*/ 19571 w 7538114"/>
              <a:gd name="connsiteY71" fmla="*/ 5141065 h 6858000"/>
              <a:gd name="connsiteX72" fmla="*/ 19690 w 7538114"/>
              <a:gd name="connsiteY72" fmla="*/ 5140937 h 6858000"/>
              <a:gd name="connsiteX73" fmla="*/ 19471 w 7538114"/>
              <a:gd name="connsiteY73" fmla="*/ 5136144 h 6858000"/>
              <a:gd name="connsiteX74" fmla="*/ 16918 w 7538114"/>
              <a:gd name="connsiteY74" fmla="*/ 5112689 h 6858000"/>
              <a:gd name="connsiteX75" fmla="*/ 28071 w 7538114"/>
              <a:gd name="connsiteY75" fmla="*/ 5081696 h 6858000"/>
              <a:gd name="connsiteX76" fmla="*/ 30005 w 7538114"/>
              <a:gd name="connsiteY76" fmla="*/ 5068879 h 6858000"/>
              <a:gd name="connsiteX77" fmla="*/ 31661 w 7538114"/>
              <a:gd name="connsiteY77" fmla="*/ 5062033 h 6858000"/>
              <a:gd name="connsiteX78" fmla="*/ 32169 w 7538114"/>
              <a:gd name="connsiteY78" fmla="*/ 5061608 h 6858000"/>
              <a:gd name="connsiteX79" fmla="*/ 27436 w 7538114"/>
              <a:gd name="connsiteY79" fmla="*/ 5021480 h 6858000"/>
              <a:gd name="connsiteX80" fmla="*/ 26614 w 7538114"/>
              <a:gd name="connsiteY80" fmla="*/ 5013906 h 6858000"/>
              <a:gd name="connsiteX81" fmla="*/ 25056 w 7538114"/>
              <a:gd name="connsiteY81" fmla="*/ 5011767 h 6858000"/>
              <a:gd name="connsiteX82" fmla="*/ 24513 w 7538114"/>
              <a:gd name="connsiteY82" fmla="*/ 5000592 h 6858000"/>
              <a:gd name="connsiteX83" fmla="*/ 24951 w 7538114"/>
              <a:gd name="connsiteY83" fmla="*/ 4999307 h 6858000"/>
              <a:gd name="connsiteX84" fmla="*/ 22644 w 7538114"/>
              <a:gd name="connsiteY84" fmla="*/ 4990090 h 6858000"/>
              <a:gd name="connsiteX85" fmla="*/ 18465 w 7538114"/>
              <a:gd name="connsiteY85" fmla="*/ 4982366 h 6858000"/>
              <a:gd name="connsiteX86" fmla="*/ 20888 w 7538114"/>
              <a:gd name="connsiteY86" fmla="*/ 4887310 h 6858000"/>
              <a:gd name="connsiteX87" fmla="*/ 15781 w 7538114"/>
              <a:gd name="connsiteY87" fmla="*/ 4807298 h 6858000"/>
              <a:gd name="connsiteX88" fmla="*/ 19649 w 7538114"/>
              <a:gd name="connsiteY88" fmla="*/ 4779990 h 6858000"/>
              <a:gd name="connsiteX89" fmla="*/ 21858 w 7538114"/>
              <a:gd name="connsiteY89" fmla="*/ 4664237 h 6858000"/>
              <a:gd name="connsiteX90" fmla="*/ 13583 w 7538114"/>
              <a:gd name="connsiteY90" fmla="*/ 4598607 h 6858000"/>
              <a:gd name="connsiteX91" fmla="*/ 7118 w 7538114"/>
              <a:gd name="connsiteY91" fmla="*/ 4546768 h 6858000"/>
              <a:gd name="connsiteX92" fmla="*/ 14555 w 7538114"/>
              <a:gd name="connsiteY92" fmla="*/ 4522182 h 6858000"/>
              <a:gd name="connsiteX93" fmla="*/ 17290 w 7538114"/>
              <a:gd name="connsiteY93" fmla="*/ 4509768 h 6858000"/>
              <a:gd name="connsiteX94" fmla="*/ 17421 w 7538114"/>
              <a:gd name="connsiteY94" fmla="*/ 4494586 h 6858000"/>
              <a:gd name="connsiteX95" fmla="*/ 18193 w 7538114"/>
              <a:gd name="connsiteY95" fmla="*/ 4440649 h 6858000"/>
              <a:gd name="connsiteX96" fmla="*/ 16616 w 7538114"/>
              <a:gd name="connsiteY96" fmla="*/ 4431853 h 6858000"/>
              <a:gd name="connsiteX97" fmla="*/ 19246 w 7538114"/>
              <a:gd name="connsiteY97" fmla="*/ 4403141 h 6858000"/>
              <a:gd name="connsiteX98" fmla="*/ 19623 w 7538114"/>
              <a:gd name="connsiteY98" fmla="*/ 4356631 h 6858000"/>
              <a:gd name="connsiteX99" fmla="*/ 20293 w 7538114"/>
              <a:gd name="connsiteY99" fmla="*/ 4339937 h 6858000"/>
              <a:gd name="connsiteX100" fmla="*/ 18752 w 7538114"/>
              <a:gd name="connsiteY100" fmla="*/ 4331435 h 6858000"/>
              <a:gd name="connsiteX101" fmla="*/ 24901 w 7538114"/>
              <a:gd name="connsiteY101" fmla="*/ 4320990 h 6858000"/>
              <a:gd name="connsiteX102" fmla="*/ 23734 w 7538114"/>
              <a:gd name="connsiteY102" fmla="*/ 4309111 h 6858000"/>
              <a:gd name="connsiteX103" fmla="*/ 29040 w 7538114"/>
              <a:gd name="connsiteY103" fmla="*/ 4263489 h 6858000"/>
              <a:gd name="connsiteX104" fmla="*/ 29429 w 7538114"/>
              <a:gd name="connsiteY104" fmla="*/ 4258775 h 6858000"/>
              <a:gd name="connsiteX105" fmla="*/ 33702 w 7538114"/>
              <a:gd name="connsiteY105" fmla="*/ 4248512 h 6858000"/>
              <a:gd name="connsiteX106" fmla="*/ 37356 w 7538114"/>
              <a:gd name="connsiteY106" fmla="*/ 4228644 h 6858000"/>
              <a:gd name="connsiteX107" fmla="*/ 50107 w 7538114"/>
              <a:gd name="connsiteY107" fmla="*/ 4193665 h 6858000"/>
              <a:gd name="connsiteX108" fmla="*/ 56192 w 7538114"/>
              <a:gd name="connsiteY108" fmla="*/ 4173105 h 6858000"/>
              <a:gd name="connsiteX109" fmla="*/ 61800 w 7538114"/>
              <a:gd name="connsiteY109" fmla="*/ 4159194 h 6858000"/>
              <a:gd name="connsiteX110" fmla="*/ 69720 w 7538114"/>
              <a:gd name="connsiteY110" fmla="*/ 4118135 h 6858000"/>
              <a:gd name="connsiteX111" fmla="*/ 80190 w 7538114"/>
              <a:gd name="connsiteY111" fmla="*/ 4047713 h 6858000"/>
              <a:gd name="connsiteX112" fmla="*/ 96666 w 7538114"/>
              <a:gd name="connsiteY112" fmla="*/ 3980780 h 6858000"/>
              <a:gd name="connsiteX113" fmla="*/ 107651 w 7538114"/>
              <a:gd name="connsiteY113" fmla="*/ 3941872 h 6858000"/>
              <a:gd name="connsiteX114" fmla="*/ 118444 w 7538114"/>
              <a:gd name="connsiteY114" fmla="*/ 3897465 h 6858000"/>
              <a:gd name="connsiteX115" fmla="*/ 134545 w 7538114"/>
              <a:gd name="connsiteY115" fmla="*/ 3811132 h 6858000"/>
              <a:gd name="connsiteX116" fmla="*/ 145381 w 7538114"/>
              <a:gd name="connsiteY116" fmla="*/ 3746540 h 6858000"/>
              <a:gd name="connsiteX117" fmla="*/ 146587 w 7538114"/>
              <a:gd name="connsiteY117" fmla="*/ 3670275 h 6858000"/>
              <a:gd name="connsiteX118" fmla="*/ 165690 w 7538114"/>
              <a:gd name="connsiteY118" fmla="*/ 3580981 h 6858000"/>
              <a:gd name="connsiteX119" fmla="*/ 163175 w 7538114"/>
              <a:gd name="connsiteY119" fmla="*/ 3570960 h 6858000"/>
              <a:gd name="connsiteX120" fmla="*/ 162665 w 7538114"/>
              <a:gd name="connsiteY120" fmla="*/ 3560693 h 6858000"/>
              <a:gd name="connsiteX121" fmla="*/ 163299 w 7538114"/>
              <a:gd name="connsiteY121" fmla="*/ 3559743 h 6858000"/>
              <a:gd name="connsiteX122" fmla="*/ 164777 w 7538114"/>
              <a:gd name="connsiteY122" fmla="*/ 3548721 h 6858000"/>
              <a:gd name="connsiteX123" fmla="*/ 163708 w 7538114"/>
              <a:gd name="connsiteY123" fmla="*/ 3545693 h 6858000"/>
              <a:gd name="connsiteX124" fmla="*/ 164286 w 7538114"/>
              <a:gd name="connsiteY124" fmla="*/ 3537938 h 6858000"/>
              <a:gd name="connsiteX125" fmla="*/ 164247 w 7538114"/>
              <a:gd name="connsiteY125" fmla="*/ 3522141 h 6858000"/>
              <a:gd name="connsiteX126" fmla="*/ 165343 w 7538114"/>
              <a:gd name="connsiteY126" fmla="*/ 3519672 h 6858000"/>
              <a:gd name="connsiteX127" fmla="*/ 167001 w 7538114"/>
              <a:gd name="connsiteY127" fmla="*/ 3496604 h 6858000"/>
              <a:gd name="connsiteX128" fmla="*/ 167547 w 7538114"/>
              <a:gd name="connsiteY128" fmla="*/ 3496517 h 6858000"/>
              <a:gd name="connsiteX129" fmla="*/ 170301 w 7538114"/>
              <a:gd name="connsiteY129" fmla="*/ 3491023 h 6858000"/>
              <a:gd name="connsiteX130" fmla="*/ 174371 w 7538114"/>
              <a:gd name="connsiteY130" fmla="*/ 3479998 h 6858000"/>
              <a:gd name="connsiteX131" fmla="*/ 190228 w 7538114"/>
              <a:gd name="connsiteY131" fmla="*/ 3457434 h 6858000"/>
              <a:gd name="connsiteX132" fmla="*/ 192016 w 7538114"/>
              <a:gd name="connsiteY132" fmla="*/ 3433411 h 6858000"/>
              <a:gd name="connsiteX133" fmla="*/ 192663 w 7538114"/>
              <a:gd name="connsiteY133" fmla="*/ 3428691 h 6858000"/>
              <a:gd name="connsiteX134" fmla="*/ 192793 w 7538114"/>
              <a:gd name="connsiteY134" fmla="*/ 3428643 h 6858000"/>
              <a:gd name="connsiteX135" fmla="*/ 193710 w 7538114"/>
              <a:gd name="connsiteY135" fmla="*/ 3423760 h 6858000"/>
              <a:gd name="connsiteX136" fmla="*/ 193839 w 7538114"/>
              <a:gd name="connsiteY136" fmla="*/ 3420085 h 6858000"/>
              <a:gd name="connsiteX137" fmla="*/ 195094 w 7538114"/>
              <a:gd name="connsiteY137" fmla="*/ 3410930 h 6858000"/>
              <a:gd name="connsiteX138" fmla="*/ 196311 w 7538114"/>
              <a:gd name="connsiteY138" fmla="*/ 3408092 h 6858000"/>
              <a:gd name="connsiteX139" fmla="*/ 197928 w 7538114"/>
              <a:gd name="connsiteY139" fmla="*/ 3407419 h 6858000"/>
              <a:gd name="connsiteX140" fmla="*/ 197881 w 7538114"/>
              <a:gd name="connsiteY140" fmla="*/ 3406520 h 6858000"/>
              <a:gd name="connsiteX141" fmla="*/ 204222 w 7538114"/>
              <a:gd name="connsiteY141" fmla="*/ 3391015 h 6858000"/>
              <a:gd name="connsiteX142" fmla="*/ 213950 w 7538114"/>
              <a:gd name="connsiteY142" fmla="*/ 3354361 h 6858000"/>
              <a:gd name="connsiteX143" fmla="*/ 217699 w 7538114"/>
              <a:gd name="connsiteY143" fmla="*/ 3332639 h 6858000"/>
              <a:gd name="connsiteX144" fmla="*/ 229963 w 7538114"/>
              <a:gd name="connsiteY144" fmla="*/ 3273935 h 6858000"/>
              <a:gd name="connsiteX145" fmla="*/ 243785 w 7538114"/>
              <a:gd name="connsiteY145" fmla="*/ 3215621 h 6858000"/>
              <a:gd name="connsiteX146" fmla="*/ 259175 w 7538114"/>
              <a:gd name="connsiteY146" fmla="*/ 3189909 h 6858000"/>
              <a:gd name="connsiteX147" fmla="*/ 259988 w 7538114"/>
              <a:gd name="connsiteY147" fmla="*/ 3186579 h 6858000"/>
              <a:gd name="connsiteX148" fmla="*/ 259980 w 7538114"/>
              <a:gd name="connsiteY148" fmla="*/ 3177264 h 6858000"/>
              <a:gd name="connsiteX149" fmla="*/ 259609 w 7538114"/>
              <a:gd name="connsiteY149" fmla="*/ 3173723 h 6858000"/>
              <a:gd name="connsiteX150" fmla="*/ 259848 w 7538114"/>
              <a:gd name="connsiteY150" fmla="*/ 3168622 h 6858000"/>
              <a:gd name="connsiteX151" fmla="*/ 259971 w 7538114"/>
              <a:gd name="connsiteY151" fmla="*/ 3168508 h 6858000"/>
              <a:gd name="connsiteX152" fmla="*/ 259966 w 7538114"/>
              <a:gd name="connsiteY152" fmla="*/ 3163706 h 6858000"/>
              <a:gd name="connsiteX153" fmla="*/ 258467 w 7538114"/>
              <a:gd name="connsiteY153" fmla="*/ 3140064 h 6858000"/>
              <a:gd name="connsiteX154" fmla="*/ 270990 w 7538114"/>
              <a:gd name="connsiteY154" fmla="*/ 3110288 h 6858000"/>
              <a:gd name="connsiteX155" fmla="*/ 273494 w 7538114"/>
              <a:gd name="connsiteY155" fmla="*/ 3097704 h 6858000"/>
              <a:gd name="connsiteX156" fmla="*/ 275456 w 7538114"/>
              <a:gd name="connsiteY156" fmla="*/ 3091047 h 6858000"/>
              <a:gd name="connsiteX157" fmla="*/ 275980 w 7538114"/>
              <a:gd name="connsiteY157" fmla="*/ 3090672 h 6858000"/>
              <a:gd name="connsiteX158" fmla="*/ 274486 w 7538114"/>
              <a:gd name="connsiteY158" fmla="*/ 3068004 h 6858000"/>
              <a:gd name="connsiteX159" fmla="*/ 275226 w 7538114"/>
              <a:gd name="connsiteY159" fmla="*/ 3065087 h 6858000"/>
              <a:gd name="connsiteX160" fmla="*/ 273050 w 7538114"/>
              <a:gd name="connsiteY160" fmla="*/ 3050191 h 6858000"/>
              <a:gd name="connsiteX161" fmla="*/ 272566 w 7538114"/>
              <a:gd name="connsiteY161" fmla="*/ 3042559 h 6858000"/>
              <a:gd name="connsiteX162" fmla="*/ 271107 w 7538114"/>
              <a:gd name="connsiteY162" fmla="*/ 3040271 h 6858000"/>
              <a:gd name="connsiteX163" fmla="*/ 271065 w 7538114"/>
              <a:gd name="connsiteY163" fmla="*/ 3029072 h 6858000"/>
              <a:gd name="connsiteX164" fmla="*/ 271558 w 7538114"/>
              <a:gd name="connsiteY164" fmla="*/ 3027835 h 6858000"/>
              <a:gd name="connsiteX165" fmla="*/ 268717 w 7538114"/>
              <a:gd name="connsiteY165" fmla="*/ 2964245 h 6858000"/>
              <a:gd name="connsiteX166" fmla="*/ 272511 w 7538114"/>
              <a:gd name="connsiteY166" fmla="*/ 2915772 h 6858000"/>
              <a:gd name="connsiteX167" fmla="*/ 270356 w 7538114"/>
              <a:gd name="connsiteY167" fmla="*/ 2825842 h 6858000"/>
              <a:gd name="connsiteX168" fmla="*/ 273897 w 7538114"/>
              <a:gd name="connsiteY168" fmla="*/ 2734957 h 6858000"/>
              <a:gd name="connsiteX169" fmla="*/ 274458 w 7538114"/>
              <a:gd name="connsiteY169" fmla="*/ 2636572 h 6858000"/>
              <a:gd name="connsiteX170" fmla="*/ 279157 w 7538114"/>
              <a:gd name="connsiteY170" fmla="*/ 2604260 h 6858000"/>
              <a:gd name="connsiteX171" fmla="*/ 288131 w 7538114"/>
              <a:gd name="connsiteY171" fmla="*/ 2582747 h 6858000"/>
              <a:gd name="connsiteX172" fmla="*/ 282516 w 7538114"/>
              <a:gd name="connsiteY172" fmla="*/ 2478755 h 6858000"/>
              <a:gd name="connsiteX173" fmla="*/ 287359 w 7538114"/>
              <a:gd name="connsiteY173" fmla="*/ 2451804 h 6858000"/>
              <a:gd name="connsiteX174" fmla="*/ 289577 w 7538114"/>
              <a:gd name="connsiteY174" fmla="*/ 2408801 h 6858000"/>
              <a:gd name="connsiteX175" fmla="*/ 293203 w 7538114"/>
              <a:gd name="connsiteY175" fmla="*/ 2392670 h 6858000"/>
              <a:gd name="connsiteX176" fmla="*/ 304183 w 7538114"/>
              <a:gd name="connsiteY176" fmla="*/ 2330165 h 6858000"/>
              <a:gd name="connsiteX177" fmla="*/ 310900 w 7538114"/>
              <a:gd name="connsiteY177" fmla="*/ 2276363 h 6858000"/>
              <a:gd name="connsiteX178" fmla="*/ 303909 w 7538114"/>
              <a:gd name="connsiteY178" fmla="*/ 2236310 h 6858000"/>
              <a:gd name="connsiteX179" fmla="*/ 306187 w 7538114"/>
              <a:gd name="connsiteY179" fmla="*/ 2232984 h 6858000"/>
              <a:gd name="connsiteX180" fmla="*/ 307158 w 7538114"/>
              <a:gd name="connsiteY180" fmla="*/ 2205763 h 6858000"/>
              <a:gd name="connsiteX181" fmla="*/ 304860 w 7538114"/>
              <a:gd name="connsiteY181" fmla="*/ 2145703 h 6858000"/>
              <a:gd name="connsiteX182" fmla="*/ 304273 w 7538114"/>
              <a:gd name="connsiteY182" fmla="*/ 2092533 h 6858000"/>
              <a:gd name="connsiteX183" fmla="*/ 301642 w 7538114"/>
              <a:gd name="connsiteY183" fmla="*/ 2057359 h 6858000"/>
              <a:gd name="connsiteX184" fmla="*/ 306736 w 7538114"/>
              <a:gd name="connsiteY184" fmla="*/ 2016105 h 6858000"/>
              <a:gd name="connsiteX185" fmla="*/ 316234 w 7538114"/>
              <a:gd name="connsiteY185" fmla="*/ 1983129 h 6858000"/>
              <a:gd name="connsiteX186" fmla="*/ 318238 w 7538114"/>
              <a:gd name="connsiteY186" fmla="*/ 1956745 h 6858000"/>
              <a:gd name="connsiteX187" fmla="*/ 311341 w 7538114"/>
              <a:gd name="connsiteY187" fmla="*/ 1950160 h 6858000"/>
              <a:gd name="connsiteX188" fmla="*/ 323556 w 7538114"/>
              <a:gd name="connsiteY188" fmla="*/ 1879546 h 6858000"/>
              <a:gd name="connsiteX189" fmla="*/ 326085 w 7538114"/>
              <a:gd name="connsiteY189" fmla="*/ 1854893 h 6858000"/>
              <a:gd name="connsiteX190" fmla="*/ 335058 w 7538114"/>
              <a:gd name="connsiteY190" fmla="*/ 1787684 h 6858000"/>
              <a:gd name="connsiteX191" fmla="*/ 345620 w 7538114"/>
              <a:gd name="connsiteY191" fmla="*/ 1720464 h 6858000"/>
              <a:gd name="connsiteX192" fmla="*/ 360760 w 7538114"/>
              <a:gd name="connsiteY192" fmla="*/ 1681196 h 6858000"/>
              <a:gd name="connsiteX193" fmla="*/ 368483 w 7538114"/>
              <a:gd name="connsiteY193" fmla="*/ 1625881 h 6858000"/>
              <a:gd name="connsiteX194" fmla="*/ 371077 w 7538114"/>
              <a:gd name="connsiteY194" fmla="*/ 1616704 h 6858000"/>
              <a:gd name="connsiteX195" fmla="*/ 383008 w 7538114"/>
              <a:gd name="connsiteY195" fmla="*/ 1551493 h 6858000"/>
              <a:gd name="connsiteX196" fmla="*/ 384834 w 7538114"/>
              <a:gd name="connsiteY196" fmla="*/ 1475233 h 6858000"/>
              <a:gd name="connsiteX197" fmla="*/ 418371 w 7538114"/>
              <a:gd name="connsiteY197" fmla="*/ 1380155 h 6858000"/>
              <a:gd name="connsiteX198" fmla="*/ 469641 w 7538114"/>
              <a:gd name="connsiteY198" fmla="*/ 1210871 h 6858000"/>
              <a:gd name="connsiteX199" fmla="*/ 489701 w 7538114"/>
              <a:gd name="connsiteY199" fmla="*/ 1028427 h 6858000"/>
              <a:gd name="connsiteX200" fmla="*/ 486354 w 7538114"/>
              <a:gd name="connsiteY200" fmla="*/ 980383 h 6858000"/>
              <a:gd name="connsiteX201" fmla="*/ 479762 w 7538114"/>
              <a:gd name="connsiteY201" fmla="*/ 839699 h 6858000"/>
              <a:gd name="connsiteX202" fmla="*/ 445664 w 7538114"/>
              <a:gd name="connsiteY202" fmla="*/ 696545 h 6858000"/>
              <a:gd name="connsiteX203" fmla="*/ 440047 w 7538114"/>
              <a:gd name="connsiteY203" fmla="*/ 606615 h 6858000"/>
              <a:gd name="connsiteX204" fmla="*/ 431225 w 7538114"/>
              <a:gd name="connsiteY204" fmla="*/ 563889 h 6858000"/>
              <a:gd name="connsiteX205" fmla="*/ 430803 w 7538114"/>
              <a:gd name="connsiteY205" fmla="*/ 534294 h 6858000"/>
              <a:gd name="connsiteX206" fmla="*/ 429777 w 7538114"/>
              <a:gd name="connsiteY206" fmla="*/ 516548 h 6858000"/>
              <a:gd name="connsiteX207" fmla="*/ 415090 w 7538114"/>
              <a:gd name="connsiteY207" fmla="*/ 485808 h 6858000"/>
              <a:gd name="connsiteX208" fmla="*/ 410499 w 7538114"/>
              <a:gd name="connsiteY208" fmla="*/ 369873 h 6858000"/>
              <a:gd name="connsiteX209" fmla="*/ 425314 w 7538114"/>
              <a:gd name="connsiteY209" fmla="*/ 259180 h 6858000"/>
              <a:gd name="connsiteX210" fmla="*/ 383240 w 7538114"/>
              <a:gd name="connsiteY210" fmla="*/ 94173 h 6858000"/>
              <a:gd name="connsiteX211" fmla="*/ 379938 w 7538114"/>
              <a:gd name="connsiteY211" fmla="*/ 77267 h 6858000"/>
              <a:gd name="connsiteX212" fmla="*/ 373430 w 7538114"/>
              <a:gd name="connsiteY212" fmla="*/ 3885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</a:cxnLst>
            <a:rect l="l" t="t" r="r" b="b"/>
            <a:pathLst>
              <a:path w="7538114" h="6858000">
                <a:moveTo>
                  <a:pt x="366246" y="0"/>
                </a:moveTo>
                <a:lnTo>
                  <a:pt x="2830292" y="0"/>
                </a:lnTo>
                <a:lnTo>
                  <a:pt x="3903260" y="0"/>
                </a:lnTo>
                <a:lnTo>
                  <a:pt x="4597266" y="0"/>
                </a:lnTo>
                <a:lnTo>
                  <a:pt x="7192370" y="0"/>
                </a:lnTo>
                <a:lnTo>
                  <a:pt x="7538114" y="0"/>
                </a:lnTo>
                <a:lnTo>
                  <a:pt x="7538114" y="6858000"/>
                </a:lnTo>
                <a:lnTo>
                  <a:pt x="7192370" y="6858000"/>
                </a:lnTo>
                <a:lnTo>
                  <a:pt x="4597266" y="6858000"/>
                </a:lnTo>
                <a:lnTo>
                  <a:pt x="3903260" y="6858000"/>
                </a:lnTo>
                <a:lnTo>
                  <a:pt x="2830292" y="6858000"/>
                </a:lnTo>
                <a:lnTo>
                  <a:pt x="170314" y="6858000"/>
                </a:lnTo>
                <a:cubicBezTo>
                  <a:pt x="170323" y="6857920"/>
                  <a:pt x="170332" y="6857839"/>
                  <a:pt x="170341" y="6857759"/>
                </a:cubicBezTo>
                <a:lnTo>
                  <a:pt x="173485" y="6852129"/>
                </a:lnTo>
                <a:lnTo>
                  <a:pt x="167544" y="6830335"/>
                </a:lnTo>
                <a:cubicBezTo>
                  <a:pt x="165474" y="6819600"/>
                  <a:pt x="164100" y="6808301"/>
                  <a:pt x="163472" y="6796707"/>
                </a:cubicBezTo>
                <a:cubicBezTo>
                  <a:pt x="167658" y="6794106"/>
                  <a:pt x="161711" y="6785006"/>
                  <a:pt x="160535" y="6780725"/>
                </a:cubicBezTo>
                <a:cubicBezTo>
                  <a:pt x="163268" y="6780680"/>
                  <a:pt x="164578" y="6771195"/>
                  <a:pt x="162318" y="6767829"/>
                </a:cubicBezTo>
                <a:cubicBezTo>
                  <a:pt x="152545" y="6697090"/>
                  <a:pt x="178083" y="6736894"/>
                  <a:pt x="162771" y="6694444"/>
                </a:cubicBezTo>
                <a:cubicBezTo>
                  <a:pt x="161971" y="6687342"/>
                  <a:pt x="163342" y="6682014"/>
                  <a:pt x="165604" y="6677569"/>
                </a:cubicBezTo>
                <a:lnTo>
                  <a:pt x="171255" y="6669571"/>
                </a:lnTo>
                <a:lnTo>
                  <a:pt x="169240" y="6663304"/>
                </a:lnTo>
                <a:cubicBezTo>
                  <a:pt x="169082" y="6639651"/>
                  <a:pt x="174873" y="6632678"/>
                  <a:pt x="169039" y="6618916"/>
                </a:cubicBezTo>
                <a:cubicBezTo>
                  <a:pt x="181164" y="6598580"/>
                  <a:pt x="170248" y="6605428"/>
                  <a:pt x="168392" y="6589960"/>
                </a:cubicBezTo>
                <a:cubicBezTo>
                  <a:pt x="165975" y="6577758"/>
                  <a:pt x="161323" y="6600160"/>
                  <a:pt x="160636" y="6588200"/>
                </a:cubicBezTo>
                <a:cubicBezTo>
                  <a:pt x="163766" y="6575263"/>
                  <a:pt x="154044" y="6575871"/>
                  <a:pt x="157872" y="6562416"/>
                </a:cubicBezTo>
                <a:cubicBezTo>
                  <a:pt x="165196" y="6565685"/>
                  <a:pt x="156453" y="6535866"/>
                  <a:pt x="162851" y="6534939"/>
                </a:cubicBezTo>
                <a:cubicBezTo>
                  <a:pt x="153702" y="6523511"/>
                  <a:pt x="164973" y="6517769"/>
                  <a:pt x="162153" y="6502552"/>
                </a:cubicBezTo>
                <a:cubicBezTo>
                  <a:pt x="158692" y="6495386"/>
                  <a:pt x="158098" y="6490216"/>
                  <a:pt x="161821" y="6483172"/>
                </a:cubicBezTo>
                <a:cubicBezTo>
                  <a:pt x="144969" y="6450162"/>
                  <a:pt x="161066" y="6463202"/>
                  <a:pt x="154586" y="6432309"/>
                </a:cubicBezTo>
                <a:cubicBezTo>
                  <a:pt x="147771" y="6405695"/>
                  <a:pt x="143349" y="6375524"/>
                  <a:pt x="127078" y="6349783"/>
                </a:cubicBezTo>
                <a:cubicBezTo>
                  <a:pt x="122468" y="6345058"/>
                  <a:pt x="120723" y="6333456"/>
                  <a:pt x="123181" y="6323872"/>
                </a:cubicBezTo>
                <a:cubicBezTo>
                  <a:pt x="123604" y="6322225"/>
                  <a:pt x="124138" y="6320698"/>
                  <a:pt x="124767" y="6319343"/>
                </a:cubicBezTo>
                <a:cubicBezTo>
                  <a:pt x="122278" y="6297089"/>
                  <a:pt x="111161" y="6215694"/>
                  <a:pt x="108246" y="6190348"/>
                </a:cubicBezTo>
                <a:cubicBezTo>
                  <a:pt x="114169" y="6188296"/>
                  <a:pt x="103482" y="6175479"/>
                  <a:pt x="107279" y="6167269"/>
                </a:cubicBezTo>
                <a:cubicBezTo>
                  <a:pt x="110610" y="6161389"/>
                  <a:pt x="108145" y="6156128"/>
                  <a:pt x="107883" y="6149986"/>
                </a:cubicBezTo>
                <a:cubicBezTo>
                  <a:pt x="110502" y="6141894"/>
                  <a:pt x="105773" y="6115502"/>
                  <a:pt x="102380" y="6108622"/>
                </a:cubicBezTo>
                <a:cubicBezTo>
                  <a:pt x="90593" y="6092179"/>
                  <a:pt x="99346" y="6054816"/>
                  <a:pt x="90314" y="6041155"/>
                </a:cubicBezTo>
                <a:cubicBezTo>
                  <a:pt x="88990" y="6036198"/>
                  <a:pt x="88454" y="6031348"/>
                  <a:pt x="88409" y="6026587"/>
                </a:cubicBezTo>
                <a:lnTo>
                  <a:pt x="89403" y="6013265"/>
                </a:lnTo>
                <a:lnTo>
                  <a:pt x="91927" y="6009478"/>
                </a:lnTo>
                <a:lnTo>
                  <a:pt x="91302" y="6001336"/>
                </a:lnTo>
                <a:cubicBezTo>
                  <a:pt x="91431" y="6000558"/>
                  <a:pt x="91559" y="5999781"/>
                  <a:pt x="91687" y="5999003"/>
                </a:cubicBezTo>
                <a:cubicBezTo>
                  <a:pt x="92431" y="5994547"/>
                  <a:pt x="93080" y="5990148"/>
                  <a:pt x="93336" y="5985795"/>
                </a:cubicBezTo>
                <a:cubicBezTo>
                  <a:pt x="80676" y="5991520"/>
                  <a:pt x="93430" y="5949705"/>
                  <a:pt x="83190" y="5961758"/>
                </a:cubicBezTo>
                <a:cubicBezTo>
                  <a:pt x="82399" y="5938832"/>
                  <a:pt x="72862" y="5956319"/>
                  <a:pt x="81952" y="5928761"/>
                </a:cubicBezTo>
                <a:cubicBezTo>
                  <a:pt x="79324" y="5899676"/>
                  <a:pt x="72619" y="5823590"/>
                  <a:pt x="67420" y="5787247"/>
                </a:cubicBezTo>
                <a:cubicBezTo>
                  <a:pt x="53530" y="5750058"/>
                  <a:pt x="57730" y="5736292"/>
                  <a:pt x="50760" y="5710700"/>
                </a:cubicBezTo>
                <a:cubicBezTo>
                  <a:pt x="47368" y="5660911"/>
                  <a:pt x="30723" y="5663675"/>
                  <a:pt x="42956" y="5641754"/>
                </a:cubicBezTo>
                <a:cubicBezTo>
                  <a:pt x="39970" y="5608358"/>
                  <a:pt x="24769" y="5637338"/>
                  <a:pt x="29695" y="5602326"/>
                </a:cubicBezTo>
                <a:cubicBezTo>
                  <a:pt x="27700" y="5601239"/>
                  <a:pt x="20274" y="5573144"/>
                  <a:pt x="18841" y="5570885"/>
                </a:cubicBezTo>
                <a:lnTo>
                  <a:pt x="9977" y="5543492"/>
                </a:lnTo>
                <a:lnTo>
                  <a:pt x="5255" y="5531024"/>
                </a:lnTo>
                <a:lnTo>
                  <a:pt x="5447" y="5527845"/>
                </a:lnTo>
                <a:lnTo>
                  <a:pt x="0" y="5507724"/>
                </a:lnTo>
                <a:lnTo>
                  <a:pt x="435" y="5507045"/>
                </a:lnTo>
                <a:cubicBezTo>
                  <a:pt x="1286" y="5505065"/>
                  <a:pt x="1681" y="5502734"/>
                  <a:pt x="1128" y="5499619"/>
                </a:cubicBezTo>
                <a:cubicBezTo>
                  <a:pt x="9450" y="5498516"/>
                  <a:pt x="3652" y="5495435"/>
                  <a:pt x="1291" y="5486342"/>
                </a:cubicBezTo>
                <a:cubicBezTo>
                  <a:pt x="13688" y="5482600"/>
                  <a:pt x="2464" y="5460320"/>
                  <a:pt x="7976" y="5450755"/>
                </a:cubicBezTo>
                <a:cubicBezTo>
                  <a:pt x="5962" y="5444157"/>
                  <a:pt x="4058" y="5437113"/>
                  <a:pt x="2355" y="5429732"/>
                </a:cubicBezTo>
                <a:lnTo>
                  <a:pt x="1499" y="5370432"/>
                </a:lnTo>
                <a:lnTo>
                  <a:pt x="11483" y="5308330"/>
                </a:lnTo>
                <a:cubicBezTo>
                  <a:pt x="11701" y="5285359"/>
                  <a:pt x="15408" y="5265468"/>
                  <a:pt x="12793" y="5246026"/>
                </a:cubicBezTo>
                <a:cubicBezTo>
                  <a:pt x="15678" y="5238129"/>
                  <a:pt x="16842" y="5230685"/>
                  <a:pt x="12525" y="5223468"/>
                </a:cubicBezTo>
                <a:cubicBezTo>
                  <a:pt x="13966" y="5202031"/>
                  <a:pt x="20131" y="5196842"/>
                  <a:pt x="15322" y="5183258"/>
                </a:cubicBezTo>
                <a:cubicBezTo>
                  <a:pt x="25294" y="5171214"/>
                  <a:pt x="21488" y="5170502"/>
                  <a:pt x="18633" y="5164842"/>
                </a:cubicBezTo>
                <a:cubicBezTo>
                  <a:pt x="18565" y="5164573"/>
                  <a:pt x="18496" y="5164303"/>
                  <a:pt x="18428" y="5164034"/>
                </a:cubicBezTo>
                <a:lnTo>
                  <a:pt x="19854" y="5162388"/>
                </a:lnTo>
                <a:lnTo>
                  <a:pt x="20514" y="5158981"/>
                </a:lnTo>
                <a:lnTo>
                  <a:pt x="20089" y="5149681"/>
                </a:lnTo>
                <a:lnTo>
                  <a:pt x="19561" y="5146183"/>
                </a:lnTo>
                <a:cubicBezTo>
                  <a:pt x="19336" y="5143774"/>
                  <a:pt x="19361" y="5142173"/>
                  <a:pt x="19571" y="5141065"/>
                </a:cubicBezTo>
                <a:lnTo>
                  <a:pt x="19690" y="5140937"/>
                </a:lnTo>
                <a:cubicBezTo>
                  <a:pt x="19617" y="5139339"/>
                  <a:pt x="19544" y="5137742"/>
                  <a:pt x="19471" y="5136144"/>
                </a:cubicBezTo>
                <a:cubicBezTo>
                  <a:pt x="18832" y="5128055"/>
                  <a:pt x="17958" y="5120182"/>
                  <a:pt x="16918" y="5112689"/>
                </a:cubicBezTo>
                <a:cubicBezTo>
                  <a:pt x="23464" y="5106353"/>
                  <a:pt x="15733" y="5078666"/>
                  <a:pt x="28071" y="5081696"/>
                </a:cubicBezTo>
                <a:cubicBezTo>
                  <a:pt x="27036" y="5071588"/>
                  <a:pt x="21912" y="5065475"/>
                  <a:pt x="30005" y="5068879"/>
                </a:cubicBezTo>
                <a:cubicBezTo>
                  <a:pt x="29897" y="5065551"/>
                  <a:pt x="30585" y="5063501"/>
                  <a:pt x="31661" y="5062033"/>
                </a:cubicBezTo>
                <a:lnTo>
                  <a:pt x="32169" y="5061608"/>
                </a:lnTo>
                <a:lnTo>
                  <a:pt x="27436" y="5021480"/>
                </a:lnTo>
                <a:lnTo>
                  <a:pt x="26614" y="5013906"/>
                </a:lnTo>
                <a:lnTo>
                  <a:pt x="25056" y="5011767"/>
                </a:lnTo>
                <a:cubicBezTo>
                  <a:pt x="24110" y="5009457"/>
                  <a:pt x="23701" y="5006147"/>
                  <a:pt x="24513" y="5000592"/>
                </a:cubicBezTo>
                <a:lnTo>
                  <a:pt x="24951" y="4999307"/>
                </a:lnTo>
                <a:lnTo>
                  <a:pt x="22644" y="4990090"/>
                </a:lnTo>
                <a:cubicBezTo>
                  <a:pt x="21579" y="4987122"/>
                  <a:pt x="20222" y="4984494"/>
                  <a:pt x="18465" y="4982366"/>
                </a:cubicBezTo>
                <a:cubicBezTo>
                  <a:pt x="27858" y="4950984"/>
                  <a:pt x="19264" y="4921373"/>
                  <a:pt x="20888" y="4887310"/>
                </a:cubicBezTo>
                <a:cubicBezTo>
                  <a:pt x="17563" y="4848813"/>
                  <a:pt x="18386" y="4829570"/>
                  <a:pt x="15781" y="4807298"/>
                </a:cubicBezTo>
                <a:cubicBezTo>
                  <a:pt x="15634" y="4803627"/>
                  <a:pt x="14440" y="4773874"/>
                  <a:pt x="19649" y="4779990"/>
                </a:cubicBezTo>
                <a:cubicBezTo>
                  <a:pt x="18744" y="4746827"/>
                  <a:pt x="22869" y="4698305"/>
                  <a:pt x="21858" y="4664237"/>
                </a:cubicBezTo>
                <a:cubicBezTo>
                  <a:pt x="34232" y="4642340"/>
                  <a:pt x="11268" y="4621318"/>
                  <a:pt x="13583" y="4598607"/>
                </a:cubicBezTo>
                <a:cubicBezTo>
                  <a:pt x="2193" y="4604819"/>
                  <a:pt x="19974" y="4548010"/>
                  <a:pt x="7118" y="4546768"/>
                </a:cubicBezTo>
                <a:lnTo>
                  <a:pt x="14555" y="4522182"/>
                </a:lnTo>
                <a:lnTo>
                  <a:pt x="17290" y="4509768"/>
                </a:lnTo>
                <a:cubicBezTo>
                  <a:pt x="17884" y="4505118"/>
                  <a:pt x="18021" y="4500115"/>
                  <a:pt x="17421" y="4494586"/>
                </a:cubicBezTo>
                <a:cubicBezTo>
                  <a:pt x="12327" y="4480984"/>
                  <a:pt x="18571" y="4459805"/>
                  <a:pt x="18193" y="4440649"/>
                </a:cubicBezTo>
                <a:lnTo>
                  <a:pt x="16616" y="4431853"/>
                </a:lnTo>
                <a:lnTo>
                  <a:pt x="19246" y="4403141"/>
                </a:lnTo>
                <a:cubicBezTo>
                  <a:pt x="19372" y="4387638"/>
                  <a:pt x="19497" y="4372134"/>
                  <a:pt x="19623" y="4356631"/>
                </a:cubicBezTo>
                <a:cubicBezTo>
                  <a:pt x="19508" y="4349062"/>
                  <a:pt x="15847" y="4339045"/>
                  <a:pt x="20293" y="4339937"/>
                </a:cubicBezTo>
                <a:lnTo>
                  <a:pt x="18752" y="4331435"/>
                </a:lnTo>
                <a:cubicBezTo>
                  <a:pt x="19520" y="4328277"/>
                  <a:pt x="24070" y="4324711"/>
                  <a:pt x="24901" y="4320990"/>
                </a:cubicBezTo>
                <a:lnTo>
                  <a:pt x="23734" y="4309111"/>
                </a:lnTo>
                <a:cubicBezTo>
                  <a:pt x="24423" y="4299527"/>
                  <a:pt x="28090" y="4271878"/>
                  <a:pt x="29040" y="4263489"/>
                </a:cubicBezTo>
                <a:cubicBezTo>
                  <a:pt x="29169" y="4261918"/>
                  <a:pt x="29300" y="4260346"/>
                  <a:pt x="29429" y="4258775"/>
                </a:cubicBezTo>
                <a:lnTo>
                  <a:pt x="33702" y="4248512"/>
                </a:lnTo>
                <a:cubicBezTo>
                  <a:pt x="36933" y="4241044"/>
                  <a:pt x="39109" y="4235167"/>
                  <a:pt x="37356" y="4228644"/>
                </a:cubicBezTo>
                <a:cubicBezTo>
                  <a:pt x="41530" y="4217526"/>
                  <a:pt x="53227" y="4209759"/>
                  <a:pt x="50107" y="4193665"/>
                </a:cubicBezTo>
                <a:cubicBezTo>
                  <a:pt x="55406" y="4198550"/>
                  <a:pt x="50749" y="4175793"/>
                  <a:pt x="56192" y="4173105"/>
                </a:cubicBezTo>
                <a:cubicBezTo>
                  <a:pt x="60575" y="4171863"/>
                  <a:pt x="60184" y="4164671"/>
                  <a:pt x="61800" y="4159194"/>
                </a:cubicBezTo>
                <a:cubicBezTo>
                  <a:pt x="66276" y="4155290"/>
                  <a:pt x="70363" y="4127730"/>
                  <a:pt x="69720" y="4118135"/>
                </a:cubicBezTo>
                <a:cubicBezTo>
                  <a:pt x="65265" y="4091091"/>
                  <a:pt x="83289" y="4069336"/>
                  <a:pt x="80190" y="4047713"/>
                </a:cubicBezTo>
                <a:cubicBezTo>
                  <a:pt x="84682" y="4020435"/>
                  <a:pt x="92089" y="3998420"/>
                  <a:pt x="96666" y="3980780"/>
                </a:cubicBezTo>
                <a:cubicBezTo>
                  <a:pt x="98580" y="3977851"/>
                  <a:pt x="106155" y="3945259"/>
                  <a:pt x="107651" y="3941872"/>
                </a:cubicBezTo>
                <a:cubicBezTo>
                  <a:pt x="111761" y="3922504"/>
                  <a:pt x="112043" y="3930219"/>
                  <a:pt x="118444" y="3897465"/>
                </a:cubicBezTo>
                <a:cubicBezTo>
                  <a:pt x="124996" y="3869981"/>
                  <a:pt x="127657" y="3841768"/>
                  <a:pt x="134545" y="3811132"/>
                </a:cubicBezTo>
                <a:cubicBezTo>
                  <a:pt x="143817" y="3778601"/>
                  <a:pt x="141464" y="3759343"/>
                  <a:pt x="145381" y="3746540"/>
                </a:cubicBezTo>
                <a:cubicBezTo>
                  <a:pt x="156739" y="3719637"/>
                  <a:pt x="147664" y="3711291"/>
                  <a:pt x="146587" y="3670275"/>
                </a:cubicBezTo>
                <a:cubicBezTo>
                  <a:pt x="154134" y="3638754"/>
                  <a:pt x="151397" y="3605028"/>
                  <a:pt x="165690" y="3580981"/>
                </a:cubicBezTo>
                <a:cubicBezTo>
                  <a:pt x="164433" y="3577837"/>
                  <a:pt x="163639" y="3574469"/>
                  <a:pt x="163175" y="3570960"/>
                </a:cubicBezTo>
                <a:lnTo>
                  <a:pt x="162665" y="3560693"/>
                </a:lnTo>
                <a:lnTo>
                  <a:pt x="163299" y="3559743"/>
                </a:lnTo>
                <a:cubicBezTo>
                  <a:pt x="165039" y="3554949"/>
                  <a:pt x="165246" y="3551528"/>
                  <a:pt x="164777" y="3548721"/>
                </a:cubicBezTo>
                <a:lnTo>
                  <a:pt x="163708" y="3545693"/>
                </a:lnTo>
                <a:lnTo>
                  <a:pt x="164286" y="3537938"/>
                </a:lnTo>
                <a:cubicBezTo>
                  <a:pt x="164273" y="3532672"/>
                  <a:pt x="164261" y="3527407"/>
                  <a:pt x="164247" y="3522141"/>
                </a:cubicBezTo>
                <a:lnTo>
                  <a:pt x="165343" y="3519672"/>
                </a:lnTo>
                <a:lnTo>
                  <a:pt x="167001" y="3496604"/>
                </a:lnTo>
                <a:lnTo>
                  <a:pt x="167547" y="3496517"/>
                </a:lnTo>
                <a:cubicBezTo>
                  <a:pt x="168811" y="3495796"/>
                  <a:pt x="169814" y="3494272"/>
                  <a:pt x="170301" y="3491023"/>
                </a:cubicBezTo>
                <a:cubicBezTo>
                  <a:pt x="177219" y="3499391"/>
                  <a:pt x="173541" y="3490314"/>
                  <a:pt x="174371" y="3479998"/>
                </a:cubicBezTo>
                <a:cubicBezTo>
                  <a:pt x="185299" y="3490692"/>
                  <a:pt x="183023" y="3459350"/>
                  <a:pt x="190228" y="3457434"/>
                </a:cubicBezTo>
                <a:cubicBezTo>
                  <a:pt x="190591" y="3449617"/>
                  <a:pt x="191174" y="3441542"/>
                  <a:pt x="192016" y="3433411"/>
                </a:cubicBezTo>
                <a:lnTo>
                  <a:pt x="192663" y="3428691"/>
                </a:lnTo>
                <a:cubicBezTo>
                  <a:pt x="192706" y="3428676"/>
                  <a:pt x="192750" y="3428659"/>
                  <a:pt x="192793" y="3428643"/>
                </a:cubicBezTo>
                <a:cubicBezTo>
                  <a:pt x="193186" y="3427720"/>
                  <a:pt x="193494" y="3426206"/>
                  <a:pt x="193710" y="3423760"/>
                </a:cubicBezTo>
                <a:cubicBezTo>
                  <a:pt x="193753" y="3422535"/>
                  <a:pt x="193797" y="3421310"/>
                  <a:pt x="193839" y="3420085"/>
                </a:cubicBezTo>
                <a:lnTo>
                  <a:pt x="195094" y="3410930"/>
                </a:lnTo>
                <a:lnTo>
                  <a:pt x="196311" y="3408092"/>
                </a:lnTo>
                <a:lnTo>
                  <a:pt x="197928" y="3407419"/>
                </a:lnTo>
                <a:cubicBezTo>
                  <a:pt x="197912" y="3407119"/>
                  <a:pt x="197897" y="3406820"/>
                  <a:pt x="197881" y="3406520"/>
                </a:cubicBezTo>
                <a:cubicBezTo>
                  <a:pt x="196231" y="3399306"/>
                  <a:pt x="192821" y="3396220"/>
                  <a:pt x="204222" y="3391015"/>
                </a:cubicBezTo>
                <a:cubicBezTo>
                  <a:pt x="202162" y="3374996"/>
                  <a:pt x="208811" y="3373934"/>
                  <a:pt x="213950" y="3354361"/>
                </a:cubicBezTo>
                <a:cubicBezTo>
                  <a:pt x="211218" y="3344737"/>
                  <a:pt x="213619" y="3338360"/>
                  <a:pt x="217699" y="3332639"/>
                </a:cubicBezTo>
                <a:cubicBezTo>
                  <a:pt x="218717" y="3312409"/>
                  <a:pt x="225688" y="3295747"/>
                  <a:pt x="229963" y="3273935"/>
                </a:cubicBezTo>
                <a:cubicBezTo>
                  <a:pt x="228293" y="3248488"/>
                  <a:pt x="239257" y="3238943"/>
                  <a:pt x="243785" y="3215621"/>
                </a:cubicBezTo>
                <a:cubicBezTo>
                  <a:pt x="237893" y="3192522"/>
                  <a:pt x="253940" y="3201000"/>
                  <a:pt x="259175" y="3189909"/>
                </a:cubicBezTo>
                <a:lnTo>
                  <a:pt x="259988" y="3186579"/>
                </a:lnTo>
                <a:lnTo>
                  <a:pt x="259980" y="3177264"/>
                </a:lnTo>
                <a:lnTo>
                  <a:pt x="259609" y="3173723"/>
                </a:lnTo>
                <a:cubicBezTo>
                  <a:pt x="259490" y="3171299"/>
                  <a:pt x="259588" y="3169704"/>
                  <a:pt x="259848" y="3168622"/>
                </a:cubicBezTo>
                <a:lnTo>
                  <a:pt x="259971" y="3168508"/>
                </a:lnTo>
                <a:cubicBezTo>
                  <a:pt x="259969" y="3166907"/>
                  <a:pt x="259968" y="3165307"/>
                  <a:pt x="259966" y="3163706"/>
                </a:cubicBezTo>
                <a:cubicBezTo>
                  <a:pt x="259691" y="3155577"/>
                  <a:pt x="259171" y="3147642"/>
                  <a:pt x="258467" y="3140064"/>
                </a:cubicBezTo>
                <a:cubicBezTo>
                  <a:pt x="265286" y="3134408"/>
                  <a:pt x="258805" y="3106027"/>
                  <a:pt x="270990" y="3110288"/>
                </a:cubicBezTo>
                <a:cubicBezTo>
                  <a:pt x="270407" y="3100106"/>
                  <a:pt x="265565" y="3093497"/>
                  <a:pt x="273494" y="3097704"/>
                </a:cubicBezTo>
                <a:cubicBezTo>
                  <a:pt x="273534" y="3094376"/>
                  <a:pt x="274313" y="3092401"/>
                  <a:pt x="275456" y="3091047"/>
                </a:cubicBezTo>
                <a:lnTo>
                  <a:pt x="275980" y="3090672"/>
                </a:lnTo>
                <a:lnTo>
                  <a:pt x="274486" y="3068004"/>
                </a:lnTo>
                <a:lnTo>
                  <a:pt x="275226" y="3065087"/>
                </a:lnTo>
                <a:lnTo>
                  <a:pt x="273050" y="3050191"/>
                </a:lnTo>
                <a:cubicBezTo>
                  <a:pt x="272889" y="3047647"/>
                  <a:pt x="272728" y="3045103"/>
                  <a:pt x="272566" y="3042559"/>
                </a:cubicBezTo>
                <a:lnTo>
                  <a:pt x="271107" y="3040271"/>
                </a:lnTo>
                <a:cubicBezTo>
                  <a:pt x="270265" y="3037872"/>
                  <a:pt x="270006" y="3034528"/>
                  <a:pt x="271065" y="3029072"/>
                </a:cubicBezTo>
                <a:lnTo>
                  <a:pt x="271558" y="3027835"/>
                </a:lnTo>
                <a:cubicBezTo>
                  <a:pt x="270688" y="3024705"/>
                  <a:pt x="268559" y="2982922"/>
                  <a:pt x="268717" y="2964245"/>
                </a:cubicBezTo>
                <a:cubicBezTo>
                  <a:pt x="279502" y="2933904"/>
                  <a:pt x="269365" y="2949568"/>
                  <a:pt x="272511" y="2915772"/>
                </a:cubicBezTo>
                <a:cubicBezTo>
                  <a:pt x="272017" y="2877552"/>
                  <a:pt x="270125" y="2850992"/>
                  <a:pt x="270356" y="2825842"/>
                </a:cubicBezTo>
                <a:cubicBezTo>
                  <a:pt x="269433" y="2814032"/>
                  <a:pt x="268938" y="2727859"/>
                  <a:pt x="273897" y="2734957"/>
                </a:cubicBezTo>
                <a:cubicBezTo>
                  <a:pt x="264242" y="2698391"/>
                  <a:pt x="277769" y="2677127"/>
                  <a:pt x="274458" y="2636572"/>
                </a:cubicBezTo>
                <a:cubicBezTo>
                  <a:pt x="287792" y="2615986"/>
                  <a:pt x="275829" y="2626668"/>
                  <a:pt x="279157" y="2604260"/>
                </a:cubicBezTo>
                <a:cubicBezTo>
                  <a:pt x="279270" y="2587221"/>
                  <a:pt x="288019" y="2599786"/>
                  <a:pt x="288131" y="2582747"/>
                </a:cubicBezTo>
                <a:cubicBezTo>
                  <a:pt x="260352" y="2545890"/>
                  <a:pt x="290145" y="2525479"/>
                  <a:pt x="282516" y="2478755"/>
                </a:cubicBezTo>
                <a:lnTo>
                  <a:pt x="287359" y="2451804"/>
                </a:lnTo>
                <a:cubicBezTo>
                  <a:pt x="285426" y="2443087"/>
                  <a:pt x="285710" y="2414879"/>
                  <a:pt x="289577" y="2408801"/>
                </a:cubicBezTo>
                <a:cubicBezTo>
                  <a:pt x="290424" y="2402768"/>
                  <a:pt x="289064" y="2396183"/>
                  <a:pt x="293203" y="2392670"/>
                </a:cubicBezTo>
                <a:cubicBezTo>
                  <a:pt x="295637" y="2379564"/>
                  <a:pt x="301233" y="2349549"/>
                  <a:pt x="304183" y="2330165"/>
                </a:cubicBezTo>
                <a:cubicBezTo>
                  <a:pt x="298973" y="2319718"/>
                  <a:pt x="309550" y="2303314"/>
                  <a:pt x="310900" y="2276363"/>
                </a:cubicBezTo>
                <a:cubicBezTo>
                  <a:pt x="304874" y="2264930"/>
                  <a:pt x="311891" y="2258198"/>
                  <a:pt x="303909" y="2236310"/>
                </a:cubicBezTo>
                <a:cubicBezTo>
                  <a:pt x="304734" y="2235412"/>
                  <a:pt x="305502" y="2234293"/>
                  <a:pt x="306187" y="2232984"/>
                </a:cubicBezTo>
                <a:cubicBezTo>
                  <a:pt x="310170" y="2225381"/>
                  <a:pt x="310605" y="2213194"/>
                  <a:pt x="307158" y="2205763"/>
                </a:cubicBezTo>
                <a:cubicBezTo>
                  <a:pt x="296601" y="2170883"/>
                  <a:pt x="306474" y="2175442"/>
                  <a:pt x="304860" y="2145703"/>
                </a:cubicBezTo>
                <a:cubicBezTo>
                  <a:pt x="304314" y="2112090"/>
                  <a:pt x="314083" y="2134724"/>
                  <a:pt x="304273" y="2092533"/>
                </a:cubicBezTo>
                <a:cubicBezTo>
                  <a:pt x="308983" y="2088154"/>
                  <a:pt x="303590" y="2066396"/>
                  <a:pt x="301642" y="2057359"/>
                </a:cubicBezTo>
                <a:cubicBezTo>
                  <a:pt x="301720" y="2041038"/>
                  <a:pt x="313213" y="2032807"/>
                  <a:pt x="306736" y="2016105"/>
                </a:cubicBezTo>
                <a:cubicBezTo>
                  <a:pt x="312847" y="2019262"/>
                  <a:pt x="310007" y="1975377"/>
                  <a:pt x="316234" y="1983129"/>
                </a:cubicBezTo>
                <a:cubicBezTo>
                  <a:pt x="322177" y="1972692"/>
                  <a:pt x="313034" y="1967129"/>
                  <a:pt x="318238" y="1956745"/>
                </a:cubicBezTo>
                <a:cubicBezTo>
                  <a:pt x="319718" y="1944884"/>
                  <a:pt x="311423" y="1963350"/>
                  <a:pt x="311341" y="1950160"/>
                </a:cubicBezTo>
                <a:lnTo>
                  <a:pt x="323556" y="1879546"/>
                </a:lnTo>
                <a:cubicBezTo>
                  <a:pt x="320263" y="1869846"/>
                  <a:pt x="322312" y="1862247"/>
                  <a:pt x="326085" y="1854893"/>
                </a:cubicBezTo>
                <a:cubicBezTo>
                  <a:pt x="325955" y="1832625"/>
                  <a:pt x="332007" y="1812578"/>
                  <a:pt x="335058" y="1787684"/>
                </a:cubicBezTo>
                <a:cubicBezTo>
                  <a:pt x="331933" y="1760490"/>
                  <a:pt x="342400" y="1747069"/>
                  <a:pt x="345620" y="1720464"/>
                </a:cubicBezTo>
                <a:cubicBezTo>
                  <a:pt x="337355" y="1693643"/>
                  <a:pt x="360215" y="1703686"/>
                  <a:pt x="360760" y="1681196"/>
                </a:cubicBezTo>
                <a:cubicBezTo>
                  <a:pt x="353923" y="1644243"/>
                  <a:pt x="368449" y="1682451"/>
                  <a:pt x="368483" y="1625881"/>
                </a:cubicBezTo>
                <a:cubicBezTo>
                  <a:pt x="367181" y="1622619"/>
                  <a:pt x="369088" y="1615868"/>
                  <a:pt x="371077" y="1616704"/>
                </a:cubicBezTo>
                <a:cubicBezTo>
                  <a:pt x="371005" y="1604306"/>
                  <a:pt x="384453" y="1569256"/>
                  <a:pt x="383008" y="1551493"/>
                </a:cubicBezTo>
                <a:cubicBezTo>
                  <a:pt x="390598" y="1517303"/>
                  <a:pt x="381821" y="1500132"/>
                  <a:pt x="384834" y="1475233"/>
                </a:cubicBezTo>
                <a:cubicBezTo>
                  <a:pt x="393221" y="1446677"/>
                  <a:pt x="400498" y="1430031"/>
                  <a:pt x="418371" y="1380155"/>
                </a:cubicBezTo>
                <a:lnTo>
                  <a:pt x="469641" y="1210871"/>
                </a:lnTo>
                <a:cubicBezTo>
                  <a:pt x="507460" y="1148093"/>
                  <a:pt x="486915" y="1066841"/>
                  <a:pt x="489701" y="1028427"/>
                </a:cubicBezTo>
                <a:cubicBezTo>
                  <a:pt x="478454" y="1012506"/>
                  <a:pt x="490925" y="999600"/>
                  <a:pt x="486354" y="980383"/>
                </a:cubicBezTo>
                <a:cubicBezTo>
                  <a:pt x="483880" y="937629"/>
                  <a:pt x="471099" y="895192"/>
                  <a:pt x="479762" y="839699"/>
                </a:cubicBezTo>
                <a:cubicBezTo>
                  <a:pt x="444550" y="814685"/>
                  <a:pt x="465776" y="749644"/>
                  <a:pt x="445664" y="696545"/>
                </a:cubicBezTo>
                <a:cubicBezTo>
                  <a:pt x="441558" y="665722"/>
                  <a:pt x="459046" y="617297"/>
                  <a:pt x="440047" y="606615"/>
                </a:cubicBezTo>
                <a:cubicBezTo>
                  <a:pt x="451675" y="592509"/>
                  <a:pt x="432892" y="579307"/>
                  <a:pt x="431225" y="563889"/>
                </a:cubicBezTo>
                <a:cubicBezTo>
                  <a:pt x="438618" y="551582"/>
                  <a:pt x="432225" y="545475"/>
                  <a:pt x="430803" y="534294"/>
                </a:cubicBezTo>
                <a:cubicBezTo>
                  <a:pt x="435364" y="529230"/>
                  <a:pt x="435126" y="519767"/>
                  <a:pt x="429777" y="516548"/>
                </a:cubicBezTo>
                <a:cubicBezTo>
                  <a:pt x="417444" y="521116"/>
                  <a:pt x="423596" y="488251"/>
                  <a:pt x="415090" y="485808"/>
                </a:cubicBezTo>
                <a:cubicBezTo>
                  <a:pt x="413316" y="466733"/>
                  <a:pt x="424116" y="383903"/>
                  <a:pt x="410499" y="369873"/>
                </a:cubicBezTo>
                <a:cubicBezTo>
                  <a:pt x="404034" y="331308"/>
                  <a:pt x="425696" y="275570"/>
                  <a:pt x="425314" y="259180"/>
                </a:cubicBezTo>
                <a:cubicBezTo>
                  <a:pt x="450188" y="242918"/>
                  <a:pt x="384634" y="163766"/>
                  <a:pt x="383240" y="94173"/>
                </a:cubicBezTo>
                <a:cubicBezTo>
                  <a:pt x="385641" y="84795"/>
                  <a:pt x="385609" y="79782"/>
                  <a:pt x="379938" y="77267"/>
                </a:cubicBezTo>
                <a:cubicBezTo>
                  <a:pt x="378301" y="68220"/>
                  <a:pt x="376144" y="54774"/>
                  <a:pt x="373430" y="3885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D81A5A-9D5F-173B-4BC5-9530B435F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7400" y="609600"/>
            <a:ext cx="5310116" cy="1322887"/>
          </a:xfrm>
        </p:spPr>
        <p:txBody>
          <a:bodyPr>
            <a:normAutofit/>
          </a:bodyPr>
          <a:lstStyle/>
          <a:p>
            <a:r>
              <a:rPr lang="en-GB" dirty="0" err="1"/>
              <a:t>Kokkuvõte</a:t>
            </a:r>
            <a:endParaRPr lang="en-E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777FB8-A4C0-D010-5073-0E5D7E9057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427" y="803101"/>
            <a:ext cx="3720152" cy="530968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9BC176-953D-3C0E-7FD7-7FCF32EBD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7400" y="2194102"/>
            <a:ext cx="5310116" cy="3908585"/>
          </a:xfrm>
        </p:spPr>
        <p:txBody>
          <a:bodyPr>
            <a:normAutofit/>
          </a:bodyPr>
          <a:lstStyle/>
          <a:p>
            <a:r>
              <a:rPr lang="en-GB" sz="2000" dirty="0" err="1"/>
              <a:t>Eesti</a:t>
            </a:r>
            <a:r>
              <a:rPr lang="en-GB" sz="2000" dirty="0"/>
              <a:t> </a:t>
            </a:r>
            <a:r>
              <a:rPr lang="en-GB" sz="2000" dirty="0" err="1"/>
              <a:t>jätkusuutliku</a:t>
            </a:r>
            <a:r>
              <a:rPr lang="en-GB" sz="2000" dirty="0"/>
              <a:t> </a:t>
            </a:r>
            <a:r>
              <a:rPr lang="en-GB" sz="2000" dirty="0" err="1"/>
              <a:t>rahastamise</a:t>
            </a:r>
            <a:r>
              <a:rPr lang="en-GB" sz="2000" dirty="0"/>
              <a:t> </a:t>
            </a:r>
            <a:r>
              <a:rPr lang="en-GB" sz="2000" dirty="0" err="1"/>
              <a:t>turg</a:t>
            </a:r>
            <a:r>
              <a:rPr lang="en-GB" sz="2000" dirty="0"/>
              <a:t> </a:t>
            </a:r>
            <a:r>
              <a:rPr lang="en-GB" sz="2000" dirty="0" err="1"/>
              <a:t>lubab</a:t>
            </a:r>
            <a:r>
              <a:rPr lang="en-GB" sz="2000" dirty="0"/>
              <a:t> </a:t>
            </a:r>
            <a:r>
              <a:rPr lang="en-GB" sz="2000" dirty="0" err="1"/>
              <a:t>rohkem</a:t>
            </a:r>
            <a:r>
              <a:rPr lang="en-GB" sz="2000" dirty="0"/>
              <a:t>, </a:t>
            </a:r>
            <a:r>
              <a:rPr lang="en-GB" sz="2000" dirty="0" err="1"/>
              <a:t>kui</a:t>
            </a:r>
            <a:r>
              <a:rPr lang="en-GB" sz="2000" dirty="0"/>
              <a:t> </a:t>
            </a:r>
            <a:r>
              <a:rPr lang="en-GB" sz="2000" dirty="0" err="1"/>
              <a:t>suudab</a:t>
            </a:r>
            <a:r>
              <a:rPr lang="en-GB" sz="2000" dirty="0"/>
              <a:t> </a:t>
            </a:r>
            <a:r>
              <a:rPr lang="en-GB" sz="2000" dirty="0" err="1"/>
              <a:t>täita</a:t>
            </a:r>
            <a:r>
              <a:rPr lang="en-GB" sz="2000" dirty="0"/>
              <a:t>.</a:t>
            </a:r>
          </a:p>
          <a:p>
            <a:r>
              <a:rPr lang="en-GB" sz="2000" dirty="0" err="1"/>
              <a:t>Usaldusväärsuse</a:t>
            </a:r>
            <a:r>
              <a:rPr lang="en-GB" sz="2000" dirty="0"/>
              <a:t> </a:t>
            </a:r>
            <a:r>
              <a:rPr lang="en-GB" sz="2000" dirty="0" err="1"/>
              <a:t>puudujääk</a:t>
            </a:r>
            <a:r>
              <a:rPr lang="en-GB" sz="2000" dirty="0"/>
              <a:t> </a:t>
            </a:r>
            <a:r>
              <a:rPr lang="en-GB" sz="2000" dirty="0" err="1"/>
              <a:t>õõnestab</a:t>
            </a:r>
            <a:r>
              <a:rPr lang="en-GB" sz="2000" dirty="0"/>
              <a:t> </a:t>
            </a:r>
            <a:r>
              <a:rPr lang="en-GB" sz="2000" dirty="0" err="1"/>
              <a:t>investorite</a:t>
            </a:r>
            <a:r>
              <a:rPr lang="en-GB" sz="2000" dirty="0"/>
              <a:t> </a:t>
            </a:r>
            <a:r>
              <a:rPr lang="en-GB" sz="2000" dirty="0" err="1"/>
              <a:t>usaldust</a:t>
            </a:r>
            <a:r>
              <a:rPr lang="en-GB" sz="2000" dirty="0"/>
              <a:t>.</a:t>
            </a:r>
          </a:p>
          <a:p>
            <a:r>
              <a:rPr lang="en-GB" sz="2000" dirty="0" err="1"/>
              <a:t>Võimalus</a:t>
            </a:r>
            <a:r>
              <a:rPr lang="en-GB" sz="2000" dirty="0"/>
              <a:t>: </a:t>
            </a:r>
            <a:r>
              <a:rPr lang="en-GB" sz="2000" dirty="0" err="1"/>
              <a:t>väike</a:t>
            </a:r>
            <a:r>
              <a:rPr lang="en-GB" sz="2000" dirty="0"/>
              <a:t> </a:t>
            </a:r>
            <a:r>
              <a:rPr lang="en-GB" sz="2000" dirty="0" err="1"/>
              <a:t>turg</a:t>
            </a:r>
            <a:r>
              <a:rPr lang="en-GB" sz="2000" dirty="0"/>
              <a:t> = </a:t>
            </a:r>
            <a:r>
              <a:rPr lang="en-GB" sz="2000" dirty="0" err="1"/>
              <a:t>lihtsam</a:t>
            </a:r>
            <a:r>
              <a:rPr lang="en-GB" sz="2000" dirty="0"/>
              <a:t> reform.</a:t>
            </a:r>
          </a:p>
          <a:p>
            <a:r>
              <a:rPr lang="en-GB" sz="2000" dirty="0" err="1"/>
              <a:t>Jõustada</a:t>
            </a:r>
            <a:r>
              <a:rPr lang="en-GB" sz="2000" dirty="0"/>
              <a:t> </a:t>
            </a:r>
            <a:r>
              <a:rPr lang="en-GB" sz="2000" dirty="0" err="1"/>
              <a:t>põhjendamist</a:t>
            </a:r>
            <a:r>
              <a:rPr lang="en-GB" sz="2000" dirty="0"/>
              <a:t>, </a:t>
            </a:r>
            <a:r>
              <a:rPr lang="en-GB" sz="2000" dirty="0" err="1"/>
              <a:t>suurendada</a:t>
            </a:r>
            <a:r>
              <a:rPr lang="en-GB" sz="2000" dirty="0"/>
              <a:t> </a:t>
            </a:r>
            <a:r>
              <a:rPr lang="en-GB" sz="2000" dirty="0" err="1"/>
              <a:t>läbipaistvust</a:t>
            </a:r>
            <a:r>
              <a:rPr lang="en-GB" sz="2000" dirty="0"/>
              <a:t>, </a:t>
            </a:r>
            <a:r>
              <a:rPr lang="en-GB" sz="2000" dirty="0" err="1"/>
              <a:t>integreerida</a:t>
            </a:r>
            <a:r>
              <a:rPr lang="en-GB" sz="2000" dirty="0"/>
              <a:t> </a:t>
            </a:r>
            <a:r>
              <a:rPr lang="en-GB" sz="2000" dirty="0" err="1"/>
              <a:t>jätkusuutlikkus</a:t>
            </a:r>
            <a:r>
              <a:rPr lang="en-GB" sz="2000" dirty="0"/>
              <a:t> </a:t>
            </a:r>
            <a:r>
              <a:rPr lang="en-GB" sz="2000" dirty="0" err="1"/>
              <a:t>mõtestatult</a:t>
            </a:r>
            <a:r>
              <a:rPr lang="en-GB" sz="2000" dirty="0"/>
              <a:t>.</a:t>
            </a:r>
          </a:p>
          <a:p>
            <a:r>
              <a:rPr lang="en-GB" sz="2000" dirty="0"/>
              <a:t>Loe </a:t>
            </a:r>
            <a:r>
              <a:rPr lang="en-GB" sz="2000" dirty="0" err="1"/>
              <a:t>rohkem</a:t>
            </a:r>
            <a:r>
              <a:rPr lang="en-GB" sz="2000" dirty="0"/>
              <a:t>: </a:t>
            </a:r>
            <a:r>
              <a:rPr lang="en-GB" sz="2000" dirty="0">
                <a:hlinkClick r:id="rId3"/>
              </a:rPr>
              <a:t>https://www.ibs.ee/wp-content/uploads/Supply-report_IBS-1.pdf</a:t>
            </a:r>
            <a:r>
              <a:rPr lang="en-GB" sz="2000" dirty="0"/>
              <a:t> </a:t>
            </a:r>
            <a:endParaRPr lang="en-EE" sz="2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E07D83-B47E-751C-2E67-16B13CD2BE12}"/>
              </a:ext>
            </a:extLst>
          </p:cNvPr>
          <p:cNvSpPr/>
          <p:nvPr/>
        </p:nvSpPr>
        <p:spPr>
          <a:xfrm>
            <a:off x="674427" y="793007"/>
            <a:ext cx="3720152" cy="530968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26048837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D042A32-19DE-3767-B14C-79273B575F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8DB9CD9-59B1-4D73-BC4C-98796A48E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74A6A9-41FF-4E33-AFA8-F9F81436A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21D730E-1F97-4071-B143-B05E6D259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985"/>
            <a:chExt cx="9772765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3849C6A-9EE5-4604-8EAE-DD4796B79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08677BE-069B-4A4D-8732-E26B6EF56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A9A575B-DD07-4388-963B-0AF3FDDCF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55285E4-21EB-4EC1-AB8E-36E881E89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A0C77B5-3FAA-4D4F-9555-89D751608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F0C96D1-A8B7-4C8E-9997-D823FD159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A46556D-445B-4CD0-87A0-02A30BD1B1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B478B7D-C0E4-EDE0-E7C6-9D1F19686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5729" y="1764407"/>
            <a:ext cx="5760846" cy="231031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Arutelu</a:t>
            </a:r>
            <a:r>
              <a:rPr lang="en-US" sz="52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2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koht</a:t>
            </a:r>
            <a:endParaRPr lang="en-US" sz="520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633717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4B11F6-D757-6787-591B-EF260F9B44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3217FF3-388B-E4B6-1D32-FFF3A31ED91B}"/>
              </a:ext>
            </a:extLst>
          </p:cNvPr>
          <p:cNvSpPr/>
          <p:nvPr/>
        </p:nvSpPr>
        <p:spPr>
          <a:xfrm>
            <a:off x="0" y="1343378"/>
            <a:ext cx="12192000" cy="5514622"/>
          </a:xfrm>
          <a:prstGeom prst="rect">
            <a:avLst/>
          </a:prstGeom>
          <a:solidFill>
            <a:srgbClr val="D9F2D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/>
          </a:p>
        </p:txBody>
      </p:sp>
      <p:pic>
        <p:nvPicPr>
          <p:cNvPr id="26" name="Picture 25" descr="A blue light bulb in the dark&#10;&#10;AI-generated content may be incorrect.">
            <a:extLst>
              <a:ext uri="{FF2B5EF4-FFF2-40B4-BE49-F238E27FC236}">
                <a16:creationId xmlns:a16="http://schemas.microsoft.com/office/drawing/2014/main" id="{D828824D-3E6F-4894-0FA2-039DB93934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8511" y="268349"/>
            <a:ext cx="4921875" cy="90000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90CAAFEC-3C4F-D0F5-6220-949C79A7BD13}"/>
              </a:ext>
            </a:extLst>
          </p:cNvPr>
          <p:cNvSpPr txBox="1"/>
          <p:nvPr/>
        </p:nvSpPr>
        <p:spPr>
          <a:xfrm>
            <a:off x="488945" y="3038860"/>
            <a:ext cx="281813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E" sz="2400" b="1" dirty="0"/>
              <a:t>Aitäh!</a:t>
            </a:r>
          </a:p>
          <a:p>
            <a:endParaRPr lang="en-EE" dirty="0"/>
          </a:p>
          <a:p>
            <a:r>
              <a:rPr lang="en-EE" dirty="0"/>
              <a:t>Kirill Jurkov</a:t>
            </a:r>
          </a:p>
          <a:p>
            <a:r>
              <a:rPr lang="en-EE" dirty="0"/>
              <a:t>Analüütik</a:t>
            </a:r>
          </a:p>
          <a:p>
            <a:r>
              <a:rPr lang="en-EE" dirty="0"/>
              <a:t>Balti Uuringute Instituut</a:t>
            </a:r>
          </a:p>
          <a:p>
            <a:r>
              <a:rPr lang="en-EE" dirty="0"/>
              <a:t>kirill@ibs.ee</a:t>
            </a:r>
          </a:p>
          <a:p>
            <a:endParaRPr lang="en-EE" b="1" dirty="0"/>
          </a:p>
        </p:txBody>
      </p:sp>
      <p:pic>
        <p:nvPicPr>
          <p:cNvPr id="29" name="Picture 28" descr="A black and blue text&#10;&#10;AI-generated content may be incorrect.">
            <a:extLst>
              <a:ext uri="{FF2B5EF4-FFF2-40B4-BE49-F238E27FC236}">
                <a16:creationId xmlns:a16="http://schemas.microsoft.com/office/drawing/2014/main" id="{F8407B20-CB6D-C4CE-2F05-17CC294F4B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810" y="367495"/>
            <a:ext cx="1494884" cy="612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0778B87-49E1-3D4C-BC08-EEC7CC18E2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6308" y="1706555"/>
            <a:ext cx="3054234" cy="4320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9E62893-6475-3417-FE5B-47E19F6F44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33129" y="1706555"/>
            <a:ext cx="3054234" cy="4320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3D46CC3-A849-4E8A-CE2C-27F33689A96D}"/>
              </a:ext>
            </a:extLst>
          </p:cNvPr>
          <p:cNvSpPr/>
          <p:nvPr/>
        </p:nvSpPr>
        <p:spPr>
          <a:xfrm>
            <a:off x="5133129" y="1706555"/>
            <a:ext cx="3054234" cy="4320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011E9A-C175-F3EB-EA48-391F07008F14}"/>
              </a:ext>
            </a:extLst>
          </p:cNvPr>
          <p:cNvSpPr/>
          <p:nvPr/>
        </p:nvSpPr>
        <p:spPr>
          <a:xfrm>
            <a:off x="8662564" y="1706555"/>
            <a:ext cx="3054234" cy="4320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3324413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F2D0">
            <a:alpha val="35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90E6456-BBDB-D4AF-001A-14C4FF5FA7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EE5E8-8398-B610-6193-0CFD971EF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EE" dirty="0"/>
              <a:t>Uuringu metoodika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C55403-2D9C-D548-E36D-42EE98AF60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GB" dirty="0" err="1"/>
              <a:t>Elanikkonna</a:t>
            </a:r>
            <a:r>
              <a:rPr lang="en-GB" dirty="0"/>
              <a:t> </a:t>
            </a:r>
            <a:r>
              <a:rPr lang="en-GB" dirty="0" err="1"/>
              <a:t>küsitlus</a:t>
            </a:r>
            <a:r>
              <a:rPr lang="en-GB" dirty="0"/>
              <a:t> (1000 in +200 in </a:t>
            </a:r>
            <a:r>
              <a:rPr lang="en-GB" dirty="0" err="1"/>
              <a:t>kõrge</a:t>
            </a:r>
            <a:r>
              <a:rPr lang="en-GB" dirty="0"/>
              <a:t> </a:t>
            </a:r>
            <a:r>
              <a:rPr lang="en-GB" dirty="0" err="1"/>
              <a:t>sissetulekuga</a:t>
            </a:r>
            <a:r>
              <a:rPr lang="en-GB" dirty="0"/>
              <a:t> </a:t>
            </a:r>
            <a:r>
              <a:rPr lang="en-GB" dirty="0" err="1"/>
              <a:t>alavalim</a:t>
            </a:r>
            <a:r>
              <a:rPr lang="en-GB" dirty="0"/>
              <a:t>)</a:t>
            </a:r>
          </a:p>
          <a:p>
            <a:pPr>
              <a:lnSpc>
                <a:spcPct val="150000"/>
              </a:lnSpc>
            </a:pPr>
            <a:r>
              <a:rPr lang="en-GB" dirty="0"/>
              <a:t>20 </a:t>
            </a:r>
            <a:r>
              <a:rPr lang="en-GB" dirty="0" err="1"/>
              <a:t>süvaintervjuud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en-GB" dirty="0"/>
              <a:t>2 </a:t>
            </a:r>
            <a:r>
              <a:rPr lang="en-GB" dirty="0" err="1"/>
              <a:t>fookusrühma</a:t>
            </a:r>
            <a:r>
              <a:rPr lang="en-GB" dirty="0"/>
              <a:t> </a:t>
            </a:r>
            <a:r>
              <a:rPr lang="en-GB" dirty="0" err="1"/>
              <a:t>intervjuud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en-GB" b="1" dirty="0" err="1"/>
              <a:t>Fookus</a:t>
            </a:r>
            <a:r>
              <a:rPr lang="en-GB" b="1" dirty="0"/>
              <a:t>: </a:t>
            </a:r>
            <a:r>
              <a:rPr lang="en-GB" b="1" dirty="0" err="1"/>
              <a:t>nõudluse</a:t>
            </a:r>
            <a:r>
              <a:rPr lang="en-GB" dirty="0"/>
              <a:t> </a:t>
            </a:r>
            <a:r>
              <a:rPr lang="en-GB" b="1" dirty="0" err="1"/>
              <a:t>dünaamika</a:t>
            </a:r>
            <a:r>
              <a:rPr lang="en-GB" dirty="0"/>
              <a:t> (</a:t>
            </a:r>
            <a:r>
              <a:rPr lang="en-GB" dirty="0" err="1"/>
              <a:t>pakkumise</a:t>
            </a:r>
            <a:r>
              <a:rPr lang="en-GB" dirty="0"/>
              <a:t> </a:t>
            </a:r>
            <a:r>
              <a:rPr lang="en-GB" dirty="0" err="1"/>
              <a:t>dünaamika</a:t>
            </a:r>
            <a:r>
              <a:rPr lang="en-GB" dirty="0"/>
              <a:t> </a:t>
            </a:r>
            <a:r>
              <a:rPr lang="en-GB" dirty="0" err="1"/>
              <a:t>teises</a:t>
            </a:r>
            <a:r>
              <a:rPr lang="en-GB" dirty="0"/>
              <a:t> </a:t>
            </a:r>
            <a:r>
              <a:rPr lang="en-GB" dirty="0" err="1"/>
              <a:t>aruandes</a:t>
            </a:r>
            <a:r>
              <a:rPr lang="en-GB" dirty="0"/>
              <a:t>)</a:t>
            </a:r>
          </a:p>
          <a:p>
            <a:pPr>
              <a:lnSpc>
                <a:spcPct val="150000"/>
              </a:lnSpc>
            </a:pPr>
            <a:r>
              <a:rPr lang="en-GB" dirty="0" err="1"/>
              <a:t>Koostöö</a:t>
            </a:r>
            <a:r>
              <a:rPr lang="en-GB" dirty="0"/>
              <a:t> Sustainable Finance Observatory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teiste</a:t>
            </a:r>
            <a:r>
              <a:rPr lang="en-GB" dirty="0"/>
              <a:t> </a:t>
            </a:r>
            <a:r>
              <a:rPr lang="en-GB" dirty="0" err="1"/>
              <a:t>riikide</a:t>
            </a:r>
            <a:r>
              <a:rPr lang="en-GB" dirty="0"/>
              <a:t> </a:t>
            </a:r>
            <a:r>
              <a:rPr lang="en-GB" dirty="0" err="1"/>
              <a:t>partneritega</a:t>
            </a:r>
            <a:endParaRPr lang="en-E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E91C29-90D8-9CBD-EDE9-669E99E5D8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0" y="-460375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48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2989A1-E934-A9CC-0D1F-C14AED2AFA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115719BB-48A7-4AF4-BB91-DC82E0DF7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8" name="Freeform: Shape 31">
            <a:extLst>
              <a:ext uri="{FF2B5EF4-FFF2-40B4-BE49-F238E27FC236}">
                <a16:creationId xmlns:a16="http://schemas.microsoft.com/office/drawing/2014/main" id="{10973A55-5440-4A99-B526-B5812E462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096002" cy="6858000"/>
          </a:xfrm>
          <a:custGeom>
            <a:avLst/>
            <a:gdLst>
              <a:gd name="connsiteX0" fmla="*/ 0 w 6096002"/>
              <a:gd name="connsiteY0" fmla="*/ 0 h 6858000"/>
              <a:gd name="connsiteX1" fmla="*/ 4885967 w 6096002"/>
              <a:gd name="connsiteY1" fmla="*/ 0 h 6858000"/>
              <a:gd name="connsiteX2" fmla="*/ 4946007 w 6096002"/>
              <a:gd name="connsiteY2" fmla="*/ 69271 h 6858000"/>
              <a:gd name="connsiteX3" fmla="*/ 6096002 w 6096002"/>
              <a:gd name="connsiteY3" fmla="*/ 3429000 h 6858000"/>
              <a:gd name="connsiteX4" fmla="*/ 4946007 w 6096002"/>
              <a:gd name="connsiteY4" fmla="*/ 6788730 h 6858000"/>
              <a:gd name="connsiteX5" fmla="*/ 4885967 w 6096002"/>
              <a:gd name="connsiteY5" fmla="*/ 6858000 h 6858000"/>
              <a:gd name="connsiteX6" fmla="*/ 0 w 609600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2" h="6858000">
                <a:moveTo>
                  <a:pt x="0" y="0"/>
                </a:moveTo>
                <a:lnTo>
                  <a:pt x="4885967" y="0"/>
                </a:lnTo>
                <a:lnTo>
                  <a:pt x="4946007" y="69271"/>
                </a:lnTo>
                <a:cubicBezTo>
                  <a:pt x="5656533" y="929100"/>
                  <a:pt x="6096002" y="2116944"/>
                  <a:pt x="6096002" y="3429000"/>
                </a:cubicBezTo>
                <a:cubicBezTo>
                  <a:pt x="6096002" y="4741056"/>
                  <a:pt x="5656533" y="5928900"/>
                  <a:pt x="4946007" y="6788730"/>
                </a:cubicBezTo>
                <a:lnTo>
                  <a:pt x="4885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4" name="Freeform: Shape 33">
            <a:extLst>
              <a:ext uri="{FF2B5EF4-FFF2-40B4-BE49-F238E27FC236}">
                <a16:creationId xmlns:a16="http://schemas.microsoft.com/office/drawing/2014/main" id="{A9682493-588A-4D52-98F6-FBBD80C07E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5370" cy="6858000"/>
          </a:xfrm>
          <a:custGeom>
            <a:avLst/>
            <a:gdLst>
              <a:gd name="connsiteX0" fmla="*/ 0 w 6085370"/>
              <a:gd name="connsiteY0" fmla="*/ 0 h 6858000"/>
              <a:gd name="connsiteX1" fmla="*/ 4875335 w 6085370"/>
              <a:gd name="connsiteY1" fmla="*/ 0 h 6858000"/>
              <a:gd name="connsiteX2" fmla="*/ 4935375 w 6085370"/>
              <a:gd name="connsiteY2" fmla="*/ 69271 h 6858000"/>
              <a:gd name="connsiteX3" fmla="*/ 6085370 w 6085370"/>
              <a:gd name="connsiteY3" fmla="*/ 3429000 h 6858000"/>
              <a:gd name="connsiteX4" fmla="*/ 4935375 w 6085370"/>
              <a:gd name="connsiteY4" fmla="*/ 6788730 h 6858000"/>
              <a:gd name="connsiteX5" fmla="*/ 4875335 w 6085370"/>
              <a:gd name="connsiteY5" fmla="*/ 6858000 h 6858000"/>
              <a:gd name="connsiteX6" fmla="*/ 0 w 60853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5370" h="6858000">
                <a:moveTo>
                  <a:pt x="0" y="0"/>
                </a:moveTo>
                <a:lnTo>
                  <a:pt x="4875335" y="0"/>
                </a:lnTo>
                <a:lnTo>
                  <a:pt x="4935375" y="69271"/>
                </a:lnTo>
                <a:cubicBezTo>
                  <a:pt x="5645901" y="929100"/>
                  <a:pt x="6085370" y="2116944"/>
                  <a:pt x="6085370" y="3429000"/>
                </a:cubicBezTo>
                <a:cubicBezTo>
                  <a:pt x="6085370" y="4741056"/>
                  <a:pt x="5645901" y="5928900"/>
                  <a:pt x="4935375" y="6788730"/>
                </a:cubicBezTo>
                <a:lnTo>
                  <a:pt x="487533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B04A35-CB92-7344-58DF-5B01A2680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3" y="859536"/>
            <a:ext cx="4832802" cy="1170432"/>
          </a:xfrm>
        </p:spPr>
        <p:txBody>
          <a:bodyPr anchor="b">
            <a:normAutofit/>
          </a:bodyPr>
          <a:lstStyle/>
          <a:p>
            <a:r>
              <a:rPr lang="en-EE" sz="3400"/>
              <a:t>Jaeinvestori profiil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BEC5A7A-ADE4-48D9-B89C-2BA1C9110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03236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92" y="2185062"/>
            <a:ext cx="49377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5B648E-AE90-A0A6-7D37-6B6AD2B262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912" y="2512611"/>
            <a:ext cx="4832803" cy="3664351"/>
          </a:xfrm>
        </p:spPr>
        <p:txBody>
          <a:bodyPr>
            <a:normAutofit/>
          </a:bodyPr>
          <a:lstStyle/>
          <a:p>
            <a:r>
              <a:rPr lang="en-GB" sz="1800" dirty="0" err="1"/>
              <a:t>Sooline</a:t>
            </a:r>
            <a:r>
              <a:rPr lang="en-GB" sz="1800" dirty="0"/>
              <a:t> </a:t>
            </a:r>
            <a:r>
              <a:rPr lang="en-GB" sz="1800" dirty="0" err="1"/>
              <a:t>tasakaal</a:t>
            </a:r>
            <a:r>
              <a:rPr lang="en-GB" sz="1800" dirty="0"/>
              <a:t>, </a:t>
            </a:r>
            <a:r>
              <a:rPr lang="en-GB" sz="1800" dirty="0" err="1"/>
              <a:t>enamasti</a:t>
            </a:r>
            <a:r>
              <a:rPr lang="en-GB" sz="1800" dirty="0"/>
              <a:t> 20ndate </a:t>
            </a:r>
            <a:r>
              <a:rPr lang="en-GB" sz="1800" dirty="0" err="1"/>
              <a:t>keskpaigast</a:t>
            </a:r>
            <a:r>
              <a:rPr lang="en-GB" sz="1800" dirty="0"/>
              <a:t> 50ndate </a:t>
            </a:r>
            <a:r>
              <a:rPr lang="en-GB" sz="1800" dirty="0" err="1"/>
              <a:t>eluaastateni</a:t>
            </a:r>
            <a:endParaRPr lang="en-GB" sz="1800" dirty="0"/>
          </a:p>
          <a:p>
            <a:r>
              <a:rPr lang="en-GB" sz="1800" dirty="0" err="1"/>
              <a:t>Keskmine</a:t>
            </a:r>
            <a:r>
              <a:rPr lang="en-GB" sz="1800" dirty="0"/>
              <a:t> </a:t>
            </a:r>
            <a:r>
              <a:rPr lang="en-GB" sz="1800" dirty="0" err="1"/>
              <a:t>sissetulek</a:t>
            </a:r>
            <a:r>
              <a:rPr lang="en-GB" sz="1800" dirty="0"/>
              <a:t>, </a:t>
            </a:r>
            <a:r>
              <a:rPr lang="en-GB" sz="1800" dirty="0" err="1"/>
              <a:t>kesk</a:t>
            </a:r>
            <a:r>
              <a:rPr lang="en-GB" sz="1800" dirty="0"/>
              <a:t>- </a:t>
            </a:r>
            <a:r>
              <a:rPr lang="en-GB" sz="1800" dirty="0" err="1"/>
              <a:t>ja</a:t>
            </a:r>
            <a:r>
              <a:rPr lang="en-GB" sz="1800" dirty="0"/>
              <a:t> </a:t>
            </a:r>
            <a:r>
              <a:rPr lang="en-GB" sz="1800" dirty="0" err="1"/>
              <a:t>kõrgharidus</a:t>
            </a:r>
            <a:endParaRPr lang="en-GB" sz="1800" dirty="0"/>
          </a:p>
          <a:p>
            <a:r>
              <a:rPr lang="en-GB" sz="1800" b="1" dirty="0" err="1"/>
              <a:t>Prioriteedid</a:t>
            </a:r>
            <a:r>
              <a:rPr lang="en-GB" sz="1800" dirty="0"/>
              <a:t>: </a:t>
            </a:r>
            <a:r>
              <a:rPr lang="en-GB" sz="1800" dirty="0" err="1"/>
              <a:t>finantsiline</a:t>
            </a:r>
            <a:r>
              <a:rPr lang="en-GB" sz="1800" dirty="0"/>
              <a:t> </a:t>
            </a:r>
            <a:r>
              <a:rPr lang="en-GB" sz="1800" dirty="0" err="1"/>
              <a:t>kindlustatus</a:t>
            </a:r>
            <a:r>
              <a:rPr lang="en-GB" sz="1800" dirty="0"/>
              <a:t>, </a:t>
            </a:r>
            <a:r>
              <a:rPr lang="en-GB" sz="1800" dirty="0" err="1"/>
              <a:t>stabiilne</a:t>
            </a:r>
            <a:r>
              <a:rPr lang="en-GB" sz="1800" dirty="0"/>
              <a:t> </a:t>
            </a:r>
            <a:r>
              <a:rPr lang="en-GB" sz="1800" dirty="0" err="1"/>
              <a:t>sissetulek</a:t>
            </a:r>
            <a:endParaRPr lang="en-GB" sz="1800" dirty="0"/>
          </a:p>
          <a:p>
            <a:r>
              <a:rPr lang="en-GB" sz="1800" dirty="0" err="1"/>
              <a:t>Mõõdukas</a:t>
            </a:r>
            <a:r>
              <a:rPr lang="en-GB" sz="1800" dirty="0"/>
              <a:t> </a:t>
            </a:r>
            <a:r>
              <a:rPr lang="en-GB" sz="1800" dirty="0" err="1"/>
              <a:t>teadlikkus</a:t>
            </a:r>
            <a:r>
              <a:rPr lang="en-GB" sz="1800" dirty="0"/>
              <a:t> </a:t>
            </a:r>
            <a:r>
              <a:rPr lang="en-GB" sz="1800" dirty="0" err="1"/>
              <a:t>jätkusuutlikkusest</a:t>
            </a:r>
            <a:r>
              <a:rPr lang="en-GB" sz="1800" dirty="0"/>
              <a:t>; </a:t>
            </a:r>
            <a:r>
              <a:rPr lang="en-GB" sz="1800" dirty="0" err="1"/>
              <a:t>mõõdukalt</a:t>
            </a:r>
            <a:r>
              <a:rPr lang="en-GB" sz="1800" dirty="0"/>
              <a:t> </a:t>
            </a:r>
            <a:r>
              <a:rPr lang="en-GB" sz="1800" dirty="0" err="1"/>
              <a:t>riskialtid</a:t>
            </a:r>
            <a:r>
              <a:rPr lang="en-GB" sz="1800" dirty="0"/>
              <a:t>, </a:t>
            </a:r>
            <a:r>
              <a:rPr lang="en-GB" sz="1800" dirty="0" err="1"/>
              <a:t>pragmaatilised</a:t>
            </a:r>
            <a:endParaRPr lang="en-GB" sz="1800" dirty="0"/>
          </a:p>
        </p:txBody>
      </p:sp>
      <p:pic>
        <p:nvPicPr>
          <p:cNvPr id="7" name="Picture 6" descr="A group of blue and green bars&#10;&#10;AI-generated content may be incorrect.">
            <a:extLst>
              <a:ext uri="{FF2B5EF4-FFF2-40B4-BE49-F238E27FC236}">
                <a16:creationId xmlns:a16="http://schemas.microsoft.com/office/drawing/2014/main" id="{2214E27C-2EC7-CD62-C004-37B16D757F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4934" y="517600"/>
            <a:ext cx="4269572" cy="2743200"/>
          </a:xfrm>
          <a:prstGeom prst="rect">
            <a:avLst/>
          </a:prstGeom>
        </p:spPr>
      </p:pic>
      <p:pic>
        <p:nvPicPr>
          <p:cNvPr id="9" name="Picture 8" descr="A graph of a bar graph&#10;&#10;AI-generated content may be incorrect.">
            <a:extLst>
              <a:ext uri="{FF2B5EF4-FFF2-40B4-BE49-F238E27FC236}">
                <a16:creationId xmlns:a16="http://schemas.microsoft.com/office/drawing/2014/main" id="{9CA34605-E335-3F07-5C35-D4BF8860FE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4513" y="3429000"/>
            <a:ext cx="5010413" cy="27432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9CD1A41-7330-6199-D749-EB8514E08A19}"/>
              </a:ext>
            </a:extLst>
          </p:cNvPr>
          <p:cNvSpPr/>
          <p:nvPr/>
        </p:nvSpPr>
        <p:spPr>
          <a:xfrm>
            <a:off x="7354865" y="4972833"/>
            <a:ext cx="1212938" cy="2379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3620549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8A003-EFE3-0E3D-F74A-725192FBF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EE"/>
          </a:p>
        </p:txBody>
      </p:sp>
      <p:pic>
        <p:nvPicPr>
          <p:cNvPr id="5" name="Content Placeholder 4" descr="A graph of interest rate&#10;&#10;AI-generated content may be incorrect.">
            <a:extLst>
              <a:ext uri="{FF2B5EF4-FFF2-40B4-BE49-F238E27FC236}">
                <a16:creationId xmlns:a16="http://schemas.microsoft.com/office/drawing/2014/main" id="{F476257E-2F77-CBB3-5633-853B3AA7BB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37451" y="1825625"/>
            <a:ext cx="6117098" cy="4351338"/>
          </a:xfrm>
        </p:spPr>
      </p:pic>
    </p:spTree>
    <p:extLst>
      <p:ext uri="{BB962C8B-B14F-4D97-AF65-F5344CB8AC3E}">
        <p14:creationId xmlns:p14="http://schemas.microsoft.com/office/powerpoint/2010/main" val="1537052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5A9F259-8DD0-3F31-98FB-4B065D210A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04695F26-39DB-450E-B464-9C76CD233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F42E55F-A297-474F-AF2D-6D3A15822B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611" y="-1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15B38C-2756-3DA9-A324-7ED98020E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38328"/>
            <a:ext cx="5011473" cy="1773936"/>
          </a:xfrm>
        </p:spPr>
        <p:txBody>
          <a:bodyPr>
            <a:normAutofit/>
          </a:bodyPr>
          <a:lstStyle/>
          <a:p>
            <a:r>
              <a:rPr lang="en-GB" sz="3600">
                <a:solidFill>
                  <a:schemeClr val="tx2"/>
                </a:solidFill>
              </a:rPr>
              <a:t>Teadlikkus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>
                <a:solidFill>
                  <a:schemeClr val="tx2"/>
                </a:solidFill>
              </a:rPr>
              <a:t>ja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>
                <a:solidFill>
                  <a:schemeClr val="tx2"/>
                </a:solidFill>
              </a:rPr>
              <a:t>arusaam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>
                <a:solidFill>
                  <a:schemeClr val="tx2"/>
                </a:solidFill>
              </a:rPr>
              <a:t>jätkusuutlikust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>
                <a:solidFill>
                  <a:schemeClr val="tx2"/>
                </a:solidFill>
              </a:rPr>
              <a:t>investeerimisest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endParaRPr lang="en-EE" sz="3600" dirty="0">
              <a:solidFill>
                <a:schemeClr val="tx2"/>
              </a:solidFill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72070F7-E065-4D60-8938-9FB8CDB8AC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 flipH="1">
            <a:off x="-179919" y="170310"/>
            <a:ext cx="2514948" cy="2174333"/>
            <a:chOff x="-305" y="-4155"/>
            <a:chExt cx="2514948" cy="2174333"/>
          </a:xfrm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4F672C03-E63A-4F6B-96BD-0C4E3F1B82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9BB94CDF-5C33-4B0A-B53F-50762639C1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D3C92F9D-544D-4691-94A7-B937CF4BE3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DCA4DEE4-B7B4-47F4-A9C5-31AED8369A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34304B-15B9-23D6-70A5-528DDAE42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5640" y="338328"/>
            <a:ext cx="5166359" cy="2660674"/>
          </a:xfrm>
        </p:spPr>
        <p:txBody>
          <a:bodyPr anchor="ctr">
            <a:normAutofit/>
          </a:bodyPr>
          <a:lstStyle/>
          <a:p>
            <a:r>
              <a:rPr lang="en-GB" sz="1700" dirty="0">
                <a:solidFill>
                  <a:schemeClr val="tx2"/>
                </a:solidFill>
              </a:rPr>
              <a:t>54% on </a:t>
            </a:r>
            <a:r>
              <a:rPr lang="en-GB" sz="1700" dirty="0" err="1">
                <a:solidFill>
                  <a:schemeClr val="tx2"/>
                </a:solidFill>
              </a:rPr>
              <a:t>kuulnud</a:t>
            </a:r>
            <a:r>
              <a:rPr lang="en-GB" sz="1700" dirty="0">
                <a:solidFill>
                  <a:schemeClr val="tx2"/>
                </a:solidFill>
              </a:rPr>
              <a:t> </a:t>
            </a:r>
            <a:r>
              <a:rPr lang="en-GB" sz="1700" dirty="0" err="1">
                <a:solidFill>
                  <a:schemeClr val="tx2"/>
                </a:solidFill>
              </a:rPr>
              <a:t>jätkusuutlikest</a:t>
            </a:r>
            <a:r>
              <a:rPr lang="en-GB" sz="1700" dirty="0">
                <a:solidFill>
                  <a:schemeClr val="tx2"/>
                </a:solidFill>
              </a:rPr>
              <a:t> </a:t>
            </a:r>
            <a:r>
              <a:rPr lang="en-GB" sz="1700" dirty="0" err="1">
                <a:solidFill>
                  <a:schemeClr val="tx2"/>
                </a:solidFill>
              </a:rPr>
              <a:t>finantstoodetest</a:t>
            </a:r>
            <a:r>
              <a:rPr lang="en-GB" sz="1700" dirty="0">
                <a:solidFill>
                  <a:schemeClr val="tx2"/>
                </a:solidFill>
              </a:rPr>
              <a:t>.</a:t>
            </a:r>
          </a:p>
          <a:p>
            <a:r>
              <a:rPr lang="en-GB" sz="1700" dirty="0" err="1">
                <a:solidFill>
                  <a:schemeClr val="tx2"/>
                </a:solidFill>
              </a:rPr>
              <a:t>Ainult</a:t>
            </a:r>
            <a:r>
              <a:rPr lang="en-GB" sz="1700" dirty="0">
                <a:solidFill>
                  <a:schemeClr val="tx2"/>
                </a:solidFill>
              </a:rPr>
              <a:t> 22% </a:t>
            </a:r>
            <a:r>
              <a:rPr lang="en-GB" sz="1700" dirty="0" err="1">
                <a:solidFill>
                  <a:schemeClr val="tx2"/>
                </a:solidFill>
              </a:rPr>
              <a:t>omab</a:t>
            </a:r>
            <a:r>
              <a:rPr lang="en-GB" sz="1700" dirty="0">
                <a:solidFill>
                  <a:schemeClr val="tx2"/>
                </a:solidFill>
              </a:rPr>
              <a:t> </a:t>
            </a:r>
            <a:r>
              <a:rPr lang="en-GB" sz="1700" dirty="0" err="1">
                <a:solidFill>
                  <a:schemeClr val="tx2"/>
                </a:solidFill>
              </a:rPr>
              <a:t>neid</a:t>
            </a:r>
            <a:r>
              <a:rPr lang="en-GB" sz="1700" dirty="0">
                <a:solidFill>
                  <a:schemeClr val="tx2"/>
                </a:solidFill>
              </a:rPr>
              <a:t> </a:t>
            </a:r>
            <a:r>
              <a:rPr lang="en-GB" sz="1700" dirty="0" err="1">
                <a:solidFill>
                  <a:schemeClr val="tx2"/>
                </a:solidFill>
              </a:rPr>
              <a:t>praegu</a:t>
            </a:r>
            <a:r>
              <a:rPr lang="en-GB" sz="1700" dirty="0">
                <a:solidFill>
                  <a:schemeClr val="tx2"/>
                </a:solidFill>
              </a:rPr>
              <a:t>.</a:t>
            </a:r>
          </a:p>
          <a:p>
            <a:r>
              <a:rPr lang="en-GB" sz="1700" dirty="0">
                <a:solidFill>
                  <a:schemeClr val="tx2"/>
                </a:solidFill>
              </a:rPr>
              <a:t>19% </a:t>
            </a:r>
            <a:r>
              <a:rPr lang="en-GB" sz="1700" dirty="0" err="1">
                <a:solidFill>
                  <a:schemeClr val="tx2"/>
                </a:solidFill>
              </a:rPr>
              <a:t>defineerib</a:t>
            </a:r>
            <a:r>
              <a:rPr lang="en-GB" sz="1700" dirty="0">
                <a:solidFill>
                  <a:schemeClr val="tx2"/>
                </a:solidFill>
              </a:rPr>
              <a:t> ESG-d </a:t>
            </a:r>
            <a:r>
              <a:rPr lang="en-GB" sz="1700" dirty="0" err="1">
                <a:solidFill>
                  <a:schemeClr val="tx2"/>
                </a:solidFill>
              </a:rPr>
              <a:t>õigesti</a:t>
            </a:r>
            <a:r>
              <a:rPr lang="en-GB" sz="1700" dirty="0">
                <a:solidFill>
                  <a:schemeClr val="tx2"/>
                </a:solidFill>
              </a:rPr>
              <a:t>; 61% </a:t>
            </a:r>
            <a:r>
              <a:rPr lang="en-GB" sz="1700" dirty="0" err="1">
                <a:solidFill>
                  <a:schemeClr val="tx2"/>
                </a:solidFill>
              </a:rPr>
              <a:t>usub</a:t>
            </a:r>
            <a:r>
              <a:rPr lang="en-GB" sz="1700" dirty="0">
                <a:solidFill>
                  <a:schemeClr val="tx2"/>
                </a:solidFill>
              </a:rPr>
              <a:t> </a:t>
            </a:r>
            <a:r>
              <a:rPr lang="en-GB" sz="1700" dirty="0" err="1">
                <a:solidFill>
                  <a:schemeClr val="tx2"/>
                </a:solidFill>
              </a:rPr>
              <a:t>ekslikult</a:t>
            </a:r>
            <a:r>
              <a:rPr lang="en-GB" sz="1700" dirty="0">
                <a:solidFill>
                  <a:schemeClr val="tx2"/>
                </a:solidFill>
              </a:rPr>
              <a:t> </a:t>
            </a:r>
            <a:r>
              <a:rPr lang="en-GB" sz="1700" dirty="0" err="1">
                <a:solidFill>
                  <a:schemeClr val="tx2"/>
                </a:solidFill>
              </a:rPr>
              <a:t>ühtsete</a:t>
            </a:r>
            <a:r>
              <a:rPr lang="en-GB" sz="1700" dirty="0">
                <a:solidFill>
                  <a:schemeClr val="tx2"/>
                </a:solidFill>
              </a:rPr>
              <a:t> </a:t>
            </a:r>
            <a:r>
              <a:rPr lang="en-GB" sz="1700" dirty="0" err="1">
                <a:solidFill>
                  <a:schemeClr val="tx2"/>
                </a:solidFill>
              </a:rPr>
              <a:t>ELi</a:t>
            </a:r>
            <a:r>
              <a:rPr lang="en-GB" sz="1700" dirty="0">
                <a:solidFill>
                  <a:schemeClr val="tx2"/>
                </a:solidFill>
              </a:rPr>
              <a:t> </a:t>
            </a:r>
            <a:r>
              <a:rPr lang="en-GB" sz="1700" dirty="0" err="1">
                <a:solidFill>
                  <a:schemeClr val="tx2"/>
                </a:solidFill>
              </a:rPr>
              <a:t>standardite</a:t>
            </a:r>
            <a:r>
              <a:rPr lang="en-GB" sz="1700" dirty="0">
                <a:solidFill>
                  <a:schemeClr val="tx2"/>
                </a:solidFill>
              </a:rPr>
              <a:t> </a:t>
            </a:r>
            <a:r>
              <a:rPr lang="en-GB" sz="1700" dirty="0" err="1">
                <a:solidFill>
                  <a:schemeClr val="tx2"/>
                </a:solidFill>
              </a:rPr>
              <a:t>olemasolusse</a:t>
            </a:r>
            <a:r>
              <a:rPr lang="en-GB" sz="1700" dirty="0">
                <a:solidFill>
                  <a:schemeClr val="tx2"/>
                </a:solidFill>
              </a:rPr>
              <a:t>.</a:t>
            </a:r>
          </a:p>
          <a:p>
            <a:r>
              <a:rPr lang="en-GB" sz="1700" dirty="0" err="1">
                <a:solidFill>
                  <a:schemeClr val="tx2"/>
                </a:solidFill>
              </a:rPr>
              <a:t>Segadus</a:t>
            </a:r>
            <a:r>
              <a:rPr lang="en-GB" sz="1700" dirty="0">
                <a:solidFill>
                  <a:schemeClr val="tx2"/>
                </a:solidFill>
              </a:rPr>
              <a:t> </a:t>
            </a:r>
            <a:r>
              <a:rPr lang="en-GB" sz="1700" dirty="0" err="1">
                <a:solidFill>
                  <a:schemeClr val="tx2"/>
                </a:solidFill>
              </a:rPr>
              <a:t>eetilise</a:t>
            </a:r>
            <a:r>
              <a:rPr lang="en-GB" sz="1700" dirty="0">
                <a:solidFill>
                  <a:schemeClr val="tx2"/>
                </a:solidFill>
              </a:rPr>
              <a:t> </a:t>
            </a:r>
            <a:r>
              <a:rPr lang="en-GB" sz="1700" dirty="0" err="1">
                <a:solidFill>
                  <a:schemeClr val="tx2"/>
                </a:solidFill>
              </a:rPr>
              <a:t>ja</a:t>
            </a:r>
            <a:r>
              <a:rPr lang="en-GB" sz="1700" dirty="0">
                <a:solidFill>
                  <a:schemeClr val="tx2"/>
                </a:solidFill>
              </a:rPr>
              <a:t> </a:t>
            </a:r>
            <a:r>
              <a:rPr lang="en-GB" sz="1700" dirty="0" err="1">
                <a:solidFill>
                  <a:schemeClr val="tx2"/>
                </a:solidFill>
              </a:rPr>
              <a:t>mõjuinvesteerimise</a:t>
            </a:r>
            <a:r>
              <a:rPr lang="en-GB" sz="1700" dirty="0">
                <a:solidFill>
                  <a:schemeClr val="tx2"/>
                </a:solidFill>
              </a:rPr>
              <a:t> </a:t>
            </a:r>
            <a:r>
              <a:rPr lang="en-GB" sz="1700" dirty="0" err="1">
                <a:solidFill>
                  <a:schemeClr val="tx2"/>
                </a:solidFill>
              </a:rPr>
              <a:t>vahel</a:t>
            </a:r>
            <a:r>
              <a:rPr lang="en-GB" sz="1700" dirty="0">
                <a:solidFill>
                  <a:schemeClr val="tx2"/>
                </a:solidFill>
              </a:rPr>
              <a:t>.</a:t>
            </a:r>
          </a:p>
          <a:p>
            <a:r>
              <a:rPr lang="en-GB" sz="1700" dirty="0">
                <a:solidFill>
                  <a:schemeClr val="tx2"/>
                </a:solidFill>
              </a:rPr>
              <a:t>ESG-</a:t>
            </a:r>
            <a:r>
              <a:rPr lang="en-GB" sz="1700" dirty="0" err="1">
                <a:solidFill>
                  <a:schemeClr val="tx2"/>
                </a:solidFill>
              </a:rPr>
              <a:t>alane</a:t>
            </a:r>
            <a:r>
              <a:rPr lang="en-GB" sz="1700" dirty="0">
                <a:solidFill>
                  <a:schemeClr val="tx2"/>
                </a:solidFill>
              </a:rPr>
              <a:t> </a:t>
            </a:r>
            <a:r>
              <a:rPr lang="en-GB" sz="1700" dirty="0" err="1">
                <a:solidFill>
                  <a:schemeClr val="tx2"/>
                </a:solidFill>
              </a:rPr>
              <a:t>teadlikkus</a:t>
            </a:r>
            <a:r>
              <a:rPr lang="en-GB" sz="1700" dirty="0">
                <a:solidFill>
                  <a:schemeClr val="tx2"/>
                </a:solidFill>
              </a:rPr>
              <a:t> </a:t>
            </a:r>
            <a:r>
              <a:rPr lang="en-GB" sz="1700" dirty="0" err="1">
                <a:solidFill>
                  <a:schemeClr val="tx2"/>
                </a:solidFill>
              </a:rPr>
              <a:t>kaldub</a:t>
            </a:r>
            <a:r>
              <a:rPr lang="en-GB" sz="1700" dirty="0">
                <a:solidFill>
                  <a:schemeClr val="tx2"/>
                </a:solidFill>
              </a:rPr>
              <a:t> „E” (</a:t>
            </a:r>
            <a:r>
              <a:rPr lang="en-GB" sz="1700" dirty="0" err="1">
                <a:solidFill>
                  <a:schemeClr val="tx2"/>
                </a:solidFill>
              </a:rPr>
              <a:t>keskkonna</a:t>
            </a:r>
            <a:r>
              <a:rPr lang="en-GB" sz="1700" dirty="0">
                <a:solidFill>
                  <a:schemeClr val="tx2"/>
                </a:solidFill>
              </a:rPr>
              <a:t>) </a:t>
            </a:r>
            <a:r>
              <a:rPr lang="en-GB" sz="1700" dirty="0" err="1">
                <a:solidFill>
                  <a:schemeClr val="tx2"/>
                </a:solidFill>
              </a:rPr>
              <a:t>poole</a:t>
            </a:r>
            <a:r>
              <a:rPr lang="en-GB" sz="1700" dirty="0">
                <a:solidFill>
                  <a:schemeClr val="tx2"/>
                </a:solidFill>
              </a:rPr>
              <a:t>.</a:t>
            </a:r>
          </a:p>
        </p:txBody>
      </p:sp>
      <p:pic>
        <p:nvPicPr>
          <p:cNvPr id="5" name="Picture 4" descr="A graph with numbers and text&#10;&#10;AI-generated content may be incorrect.">
            <a:extLst>
              <a:ext uri="{FF2B5EF4-FFF2-40B4-BE49-F238E27FC236}">
                <a16:creationId xmlns:a16="http://schemas.microsoft.com/office/drawing/2014/main" id="{2CDC31FB-2BBC-175F-245E-5EF7BF6623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503" y="3364198"/>
            <a:ext cx="4813351" cy="2695476"/>
          </a:xfrm>
          <a:prstGeom prst="rect">
            <a:avLst/>
          </a:prstGeom>
        </p:spPr>
      </p:pic>
      <p:pic>
        <p:nvPicPr>
          <p:cNvPr id="9" name="Picture 8" descr="A graph with text and numbers&#10;&#10;AI-generated content may be incorrect.">
            <a:extLst>
              <a:ext uri="{FF2B5EF4-FFF2-40B4-BE49-F238E27FC236}">
                <a16:creationId xmlns:a16="http://schemas.microsoft.com/office/drawing/2014/main" id="{C695628D-2290-1409-FCB5-35BD182565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5641" y="3381599"/>
            <a:ext cx="5166360" cy="266067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DFADEC7-120C-7EA3-F12C-61669689537A}"/>
              </a:ext>
            </a:extLst>
          </p:cNvPr>
          <p:cNvSpPr/>
          <p:nvPr/>
        </p:nvSpPr>
        <p:spPr>
          <a:xfrm>
            <a:off x="6752492" y="4278923"/>
            <a:ext cx="3622431" cy="23446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4004797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F2D0">
            <a:alpha val="35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4EDE567-45E9-3BBE-F96C-952A81F3CF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64423-6AD4-F872-D848-AEA6B4311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Kavatsuse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tegevuse</a:t>
            </a:r>
            <a:r>
              <a:rPr lang="en-GB" dirty="0"/>
              <a:t> </a:t>
            </a:r>
            <a:r>
              <a:rPr lang="en-GB" dirty="0" err="1"/>
              <a:t>vahe</a:t>
            </a:r>
            <a:endParaRPr lang="en-EE" dirty="0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723365AD-638F-3FEA-11FA-EE82756248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183951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74460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F96F20-2587-642C-85BE-45C84315CF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A2335D0A-21B2-4888-8B54-91B7738E34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Graphic 34">
            <a:extLst>
              <a:ext uri="{FF2B5EF4-FFF2-40B4-BE49-F238E27FC236}">
                <a16:creationId xmlns:a16="http://schemas.microsoft.com/office/drawing/2014/main" id="{44409A5E-C15D-4BA0-861B-D017C2A7E6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3354324" y="-3351276"/>
            <a:ext cx="5486400" cy="121889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F74AD2-7732-0217-5F33-13E5B9C80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048" y="228918"/>
            <a:ext cx="5819527" cy="2264392"/>
          </a:xfrm>
        </p:spPr>
        <p:txBody>
          <a:bodyPr anchor="ctr">
            <a:normAutofit/>
          </a:bodyPr>
          <a:lstStyle/>
          <a:p>
            <a:r>
              <a:rPr lang="en-GB" sz="5000"/>
              <a:t>Investeerimise prioriteetide hierarhia</a:t>
            </a:r>
            <a:endParaRPr lang="en-EE" sz="5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D35FB-2607-EF4D-36AE-A54DE37F5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8140" y="228917"/>
            <a:ext cx="5346491" cy="2382802"/>
          </a:xfrm>
        </p:spPr>
        <p:txBody>
          <a:bodyPr anchor="ctr">
            <a:normAutofit/>
          </a:bodyPr>
          <a:lstStyle/>
          <a:p>
            <a:r>
              <a:rPr lang="en-GB" sz="1700" b="1"/>
              <a:t>Prioriteedid</a:t>
            </a:r>
            <a:r>
              <a:rPr lang="en-GB" sz="1700" b="1" dirty="0"/>
              <a:t> </a:t>
            </a:r>
            <a:r>
              <a:rPr lang="en-GB" sz="1700" b="1"/>
              <a:t>investeerimisel</a:t>
            </a:r>
            <a:r>
              <a:rPr lang="en-GB" sz="1700" b="1" dirty="0"/>
              <a:t>:</a:t>
            </a:r>
          </a:p>
          <a:p>
            <a:pPr>
              <a:buFont typeface="System Font Regular"/>
              <a:buChar char="-"/>
            </a:pPr>
            <a:r>
              <a:rPr lang="en-GB" sz="1700"/>
              <a:t>Finantstulu</a:t>
            </a:r>
            <a:r>
              <a:rPr lang="en-GB" sz="1700" dirty="0"/>
              <a:t> („</a:t>
            </a:r>
            <a:r>
              <a:rPr lang="en-GB" sz="1700"/>
              <a:t>mitte</a:t>
            </a:r>
            <a:r>
              <a:rPr lang="en-GB" sz="1700" dirty="0"/>
              <a:t> </a:t>
            </a:r>
            <a:r>
              <a:rPr lang="en-GB" sz="1700"/>
              <a:t>läbiräägitav</a:t>
            </a:r>
            <a:r>
              <a:rPr lang="en-GB" sz="1700" dirty="0"/>
              <a:t>”)</a:t>
            </a:r>
          </a:p>
          <a:p>
            <a:pPr>
              <a:buFont typeface="System Font Regular"/>
              <a:buChar char="-"/>
            </a:pPr>
            <a:r>
              <a:rPr lang="en-GB" sz="1700"/>
              <a:t>Eetiline</a:t>
            </a:r>
            <a:r>
              <a:rPr lang="en-GB" sz="1700" dirty="0"/>
              <a:t> </a:t>
            </a:r>
            <a:r>
              <a:rPr lang="en-GB" sz="1700"/>
              <a:t>kooskõla</a:t>
            </a:r>
            <a:r>
              <a:rPr lang="en-GB" sz="1700" dirty="0"/>
              <a:t> (</a:t>
            </a:r>
            <a:r>
              <a:rPr lang="en-GB" sz="1700"/>
              <a:t>väärtuspõhine</a:t>
            </a:r>
            <a:r>
              <a:rPr lang="en-GB" sz="1700" dirty="0"/>
              <a:t>)</a:t>
            </a:r>
          </a:p>
          <a:p>
            <a:pPr>
              <a:buFont typeface="System Font Regular"/>
              <a:buChar char="-"/>
            </a:pPr>
            <a:r>
              <a:rPr lang="en-GB" sz="1700"/>
              <a:t>Reaalne</a:t>
            </a:r>
            <a:r>
              <a:rPr lang="en-GB" sz="1700" dirty="0"/>
              <a:t> </a:t>
            </a:r>
            <a:r>
              <a:rPr lang="en-GB" sz="1700"/>
              <a:t>mõju</a:t>
            </a:r>
            <a:r>
              <a:rPr lang="en-GB" sz="1700" dirty="0"/>
              <a:t> (</a:t>
            </a:r>
            <a:r>
              <a:rPr lang="en-GB" sz="1700"/>
              <a:t>soovitav</a:t>
            </a:r>
            <a:r>
              <a:rPr lang="en-GB" sz="1700" dirty="0"/>
              <a:t>, </a:t>
            </a:r>
            <a:r>
              <a:rPr lang="en-GB" sz="1700"/>
              <a:t>kuid</a:t>
            </a:r>
            <a:r>
              <a:rPr lang="en-GB" sz="1700" dirty="0"/>
              <a:t> </a:t>
            </a:r>
            <a:r>
              <a:rPr lang="en-GB" sz="1700"/>
              <a:t>teisejärguline</a:t>
            </a:r>
            <a:r>
              <a:rPr lang="en-GB" sz="1700" dirty="0"/>
              <a:t>)</a:t>
            </a:r>
          </a:p>
          <a:p>
            <a:r>
              <a:rPr lang="en-GB" sz="1700"/>
              <a:t>Investorid</a:t>
            </a:r>
            <a:r>
              <a:rPr lang="en-GB" sz="1700" dirty="0"/>
              <a:t> </a:t>
            </a:r>
            <a:r>
              <a:rPr lang="en-GB" sz="1700"/>
              <a:t>soovivad</a:t>
            </a:r>
            <a:r>
              <a:rPr lang="en-GB" sz="1700" dirty="0"/>
              <a:t> </a:t>
            </a:r>
            <a:r>
              <a:rPr lang="en-GB" sz="1700"/>
              <a:t>jätkusuutlikkust</a:t>
            </a:r>
            <a:r>
              <a:rPr lang="en-GB" sz="1700" dirty="0"/>
              <a:t> </a:t>
            </a:r>
            <a:r>
              <a:rPr lang="en-GB" sz="1700"/>
              <a:t>lisandina</a:t>
            </a:r>
            <a:r>
              <a:rPr lang="en-GB" sz="1700" dirty="0"/>
              <a:t>, </a:t>
            </a:r>
            <a:r>
              <a:rPr lang="en-GB" sz="1700"/>
              <a:t>mitte</a:t>
            </a:r>
            <a:r>
              <a:rPr lang="en-GB" sz="1700" dirty="0"/>
              <a:t> </a:t>
            </a:r>
            <a:r>
              <a:rPr lang="en-GB" sz="1700"/>
              <a:t>asendusena</a:t>
            </a:r>
            <a:r>
              <a:rPr lang="en-GB" sz="1700" dirty="0"/>
              <a:t>.</a:t>
            </a:r>
          </a:p>
          <a:p>
            <a:r>
              <a:rPr lang="en-GB" sz="1700"/>
              <a:t>Usaldus</a:t>
            </a:r>
            <a:r>
              <a:rPr lang="en-GB" sz="1700" dirty="0"/>
              <a:t> </a:t>
            </a:r>
            <a:r>
              <a:rPr lang="en-GB" sz="1700"/>
              <a:t>sõltub</a:t>
            </a:r>
            <a:r>
              <a:rPr lang="en-GB" sz="1700" dirty="0"/>
              <a:t> </a:t>
            </a:r>
            <a:r>
              <a:rPr lang="en-GB" sz="1700"/>
              <a:t>usaldusväärsusest</a:t>
            </a:r>
            <a:r>
              <a:rPr lang="en-GB" sz="1700" dirty="0"/>
              <a:t> </a:t>
            </a:r>
            <a:r>
              <a:rPr lang="en-GB" sz="1700"/>
              <a:t>ja</a:t>
            </a:r>
            <a:r>
              <a:rPr lang="en-GB" sz="1700" dirty="0"/>
              <a:t> </a:t>
            </a:r>
            <a:r>
              <a:rPr lang="en-GB" sz="1700"/>
              <a:t>lihtsusest</a:t>
            </a:r>
            <a:r>
              <a:rPr lang="en-GB" sz="1700" dirty="0"/>
              <a:t>.</a:t>
            </a:r>
          </a:p>
        </p:txBody>
      </p:sp>
      <p:pic>
        <p:nvPicPr>
          <p:cNvPr id="5" name="Picture 4" descr="A graph of a number of different types of numbers&#10;&#10;AI-generated content may be incorrect.">
            <a:extLst>
              <a:ext uri="{FF2B5EF4-FFF2-40B4-BE49-F238E27FC236}">
                <a16:creationId xmlns:a16="http://schemas.microsoft.com/office/drawing/2014/main" id="{676F8F46-2761-0235-2B88-674471ECCD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9201" y="3068027"/>
            <a:ext cx="3832313" cy="3104174"/>
          </a:xfrm>
          <a:prstGeom prst="rect">
            <a:avLst/>
          </a:prstGeom>
        </p:spPr>
      </p:pic>
      <p:pic>
        <p:nvPicPr>
          <p:cNvPr id="11" name="Picture 10" descr="A graph with numbers and a bar&#10;&#10;AI-generated content may be incorrect.">
            <a:extLst>
              <a:ext uri="{FF2B5EF4-FFF2-40B4-BE49-F238E27FC236}">
                <a16:creationId xmlns:a16="http://schemas.microsoft.com/office/drawing/2014/main" id="{125DBCD2-C482-02B2-F77B-273A2DB60E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2812" y="3326707"/>
            <a:ext cx="5173624" cy="2845493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92E2D918-0F5E-4344-9C8C-FBD0ACB62B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73128" y="6172201"/>
            <a:ext cx="118872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044240-910C-A783-07D7-0BA6C2BF7883}"/>
              </a:ext>
            </a:extLst>
          </p:cNvPr>
          <p:cNvSpPr/>
          <p:nvPr/>
        </p:nvSpPr>
        <p:spPr>
          <a:xfrm>
            <a:off x="6203575" y="4634631"/>
            <a:ext cx="2602222" cy="4050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C1C8FFF-2AC7-28B5-2CED-6D2A0C21E84B}"/>
              </a:ext>
            </a:extLst>
          </p:cNvPr>
          <p:cNvSpPr/>
          <p:nvPr/>
        </p:nvSpPr>
        <p:spPr>
          <a:xfrm>
            <a:off x="3098424" y="3972643"/>
            <a:ext cx="2933089" cy="8708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4093561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DD92A75-A038-245B-DA0B-0522C6ABB0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634FB-7353-59D7-A504-FD2DA77B2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4" y="972929"/>
            <a:ext cx="4500850" cy="1616203"/>
          </a:xfrm>
        </p:spPr>
        <p:txBody>
          <a:bodyPr anchor="t">
            <a:normAutofit/>
          </a:bodyPr>
          <a:lstStyle/>
          <a:p>
            <a:r>
              <a:rPr lang="en-GB" sz="3200"/>
              <a:t>Turupotentsiaali hinnang</a:t>
            </a:r>
            <a:endParaRPr lang="en-EE" sz="3200"/>
          </a:p>
        </p:txBody>
      </p:sp>
      <p:pic>
        <p:nvPicPr>
          <p:cNvPr id="19" name="Picture 18" descr="A math equations and formulas&#10;&#10;AI-generated content may be incorrect.">
            <a:extLst>
              <a:ext uri="{FF2B5EF4-FFF2-40B4-BE49-F238E27FC236}">
                <a16:creationId xmlns:a16="http://schemas.microsoft.com/office/drawing/2014/main" id="{FAD4A499-06A3-F0E8-A000-8F3FF4EDDB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747" y="3345542"/>
            <a:ext cx="4876797" cy="196291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0FB808-B2B1-68E7-96C5-BF1F5A959D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978195"/>
            <a:ext cx="5257799" cy="5003113"/>
          </a:xfrm>
        </p:spPr>
        <p:txBody>
          <a:bodyPr anchor="t">
            <a:normAutofit/>
          </a:bodyPr>
          <a:lstStyle/>
          <a:p>
            <a:r>
              <a:rPr lang="en-GB" sz="2000" b="1" dirty="0" err="1"/>
              <a:t>Potentsiaalne</a:t>
            </a:r>
            <a:r>
              <a:rPr lang="en-GB" sz="2000" b="1" dirty="0"/>
              <a:t> </a:t>
            </a:r>
            <a:r>
              <a:rPr lang="en-GB" sz="2000" b="1" dirty="0" err="1"/>
              <a:t>turg</a:t>
            </a:r>
            <a:r>
              <a:rPr lang="en-GB" sz="2000" b="1" dirty="0"/>
              <a:t>: </a:t>
            </a:r>
          </a:p>
          <a:p>
            <a:pPr>
              <a:buFont typeface="System Font Regular"/>
              <a:buChar char="-"/>
            </a:pPr>
            <a:r>
              <a:rPr lang="en-GB" sz="2000" dirty="0"/>
              <a:t>4,8–16 </a:t>
            </a:r>
            <a:r>
              <a:rPr lang="en-GB" sz="2000" dirty="0" err="1"/>
              <a:t>miljardit</a:t>
            </a:r>
            <a:r>
              <a:rPr lang="en-GB" sz="2000" dirty="0"/>
              <a:t> </a:t>
            </a:r>
            <a:r>
              <a:rPr lang="en-GB" sz="2000" dirty="0" err="1"/>
              <a:t>eurot</a:t>
            </a:r>
            <a:endParaRPr lang="en-GB" sz="2000" dirty="0"/>
          </a:p>
          <a:p>
            <a:pPr>
              <a:buFont typeface="System Font Regular"/>
              <a:buChar char="-"/>
            </a:pPr>
            <a:r>
              <a:rPr lang="en-GB" sz="2000" dirty="0"/>
              <a:t>72–238 </a:t>
            </a:r>
            <a:r>
              <a:rPr lang="en-GB" sz="2000" dirty="0" err="1"/>
              <a:t>tuhat</a:t>
            </a:r>
            <a:r>
              <a:rPr lang="en-GB" sz="2000" dirty="0"/>
              <a:t> </a:t>
            </a:r>
            <a:r>
              <a:rPr lang="en-GB" sz="2000" dirty="0" err="1"/>
              <a:t>potentsiaalset</a:t>
            </a:r>
            <a:r>
              <a:rPr lang="en-GB" sz="2000" dirty="0"/>
              <a:t> </a:t>
            </a:r>
            <a:r>
              <a:rPr lang="en-GB" sz="2000" dirty="0" err="1"/>
              <a:t>investorit</a:t>
            </a:r>
            <a:endParaRPr lang="en-GB" sz="2000" dirty="0"/>
          </a:p>
          <a:p>
            <a:endParaRPr lang="en-GB" sz="2000" dirty="0"/>
          </a:p>
          <a:p>
            <a:r>
              <a:rPr lang="en-GB" sz="2000" b="1" dirty="0" err="1"/>
              <a:t>Teostamine</a:t>
            </a:r>
            <a:r>
              <a:rPr lang="en-GB" sz="2000" b="1" dirty="0"/>
              <a:t> </a:t>
            </a:r>
            <a:r>
              <a:rPr lang="en-GB" sz="2000" b="1" dirty="0" err="1"/>
              <a:t>sõltub</a:t>
            </a:r>
            <a:r>
              <a:rPr lang="en-GB" sz="2000" dirty="0"/>
              <a:t>:</a:t>
            </a:r>
          </a:p>
          <a:p>
            <a:r>
              <a:rPr lang="en-GB" sz="2000" dirty="0" err="1"/>
              <a:t>Majanduslikust</a:t>
            </a:r>
            <a:r>
              <a:rPr lang="en-GB" sz="2000" dirty="0"/>
              <a:t> </a:t>
            </a:r>
            <a:r>
              <a:rPr lang="en-GB" sz="2000" dirty="0" err="1"/>
              <a:t>kindlustundest</a:t>
            </a:r>
            <a:endParaRPr lang="en-GB" sz="2000" dirty="0"/>
          </a:p>
          <a:p>
            <a:r>
              <a:rPr lang="en-GB" sz="2000" dirty="0" err="1"/>
              <a:t>Regulatiivsest</a:t>
            </a:r>
            <a:r>
              <a:rPr lang="en-GB" sz="2000" dirty="0"/>
              <a:t> </a:t>
            </a:r>
            <a:r>
              <a:rPr lang="en-GB" sz="2000" dirty="0" err="1"/>
              <a:t>selgusest</a:t>
            </a:r>
            <a:endParaRPr lang="en-GB" sz="2000" dirty="0"/>
          </a:p>
          <a:p>
            <a:r>
              <a:rPr lang="en-GB" sz="2000" dirty="0" err="1"/>
              <a:t>Institutsioonilisest</a:t>
            </a:r>
            <a:r>
              <a:rPr lang="en-GB" sz="2000" dirty="0"/>
              <a:t> </a:t>
            </a:r>
            <a:r>
              <a:rPr lang="en-GB" sz="2000" dirty="0" err="1"/>
              <a:t>usaldusväärsusest</a:t>
            </a:r>
            <a:endParaRPr lang="en-GB" sz="2000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AF08BBE-71A7-AEFC-F970-93C6BF79B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5025" y="6737718"/>
            <a:ext cx="12207200" cy="123363"/>
            <a:chOff x="-5025" y="6737718"/>
            <a:chExt cx="12207200" cy="123363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1C42412-D66A-A89A-CBAD-067355BA74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9F63095-BD54-33B2-6873-1DC4DF820D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957137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21536926DFF85418B7E207A56AC3953" ma:contentTypeVersion="15" ma:contentTypeDescription="Create a new document." ma:contentTypeScope="" ma:versionID="1d4957e06040f9dd39afd43c4660b122">
  <xsd:schema xmlns:xsd="http://www.w3.org/2001/XMLSchema" xmlns:xs="http://www.w3.org/2001/XMLSchema" xmlns:p="http://schemas.microsoft.com/office/2006/metadata/properties" xmlns:ns2="deb1def1-4a87-4956-a6af-0ee0ef128e5d" xmlns:ns3="da713b70-81ae-4b68-bd65-cd966753536d" targetNamespace="http://schemas.microsoft.com/office/2006/metadata/properties" ma:root="true" ma:fieldsID="4c7fd4c3301191abc67b8fb9a6c5260e" ns2:_="" ns3:_="">
    <xsd:import namespace="deb1def1-4a87-4956-a6af-0ee0ef128e5d"/>
    <xsd:import namespace="da713b70-81ae-4b68-bd65-cd966753536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b1def1-4a87-4956-a6af-0ee0ef128e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e7d73efa-9ede-4c43-a818-dc3b753b467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713b70-81ae-4b68-bd65-cd966753536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3dd2485b-274f-4e3a-8be3-18a72449ba39}" ma:internalName="TaxCatchAll" ma:showField="CatchAllData" ma:web="da713b70-81ae-4b68-bd65-cd96675353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eb1def1-4a87-4956-a6af-0ee0ef128e5d">
      <Terms xmlns="http://schemas.microsoft.com/office/infopath/2007/PartnerControls"/>
    </lcf76f155ced4ddcb4097134ff3c332f>
    <TaxCatchAll xmlns="da713b70-81ae-4b68-bd65-cd966753536d" xsi:nil="true"/>
  </documentManagement>
</p:properties>
</file>

<file path=customXml/itemProps1.xml><?xml version="1.0" encoding="utf-8"?>
<ds:datastoreItem xmlns:ds="http://schemas.openxmlformats.org/officeDocument/2006/customXml" ds:itemID="{CB358593-F21B-42A5-93E1-0A0960AC11C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7A2CC92-59FF-436A-8C67-6C97C76E0C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eb1def1-4a87-4956-a6af-0ee0ef128e5d"/>
    <ds:schemaRef ds:uri="da713b70-81ae-4b68-bd65-cd96675353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F97BE86-24A3-4E54-903D-17A0010B6682}">
  <ds:schemaRefs>
    <ds:schemaRef ds:uri="http://schemas.microsoft.com/office/2006/metadata/properties"/>
    <ds:schemaRef ds:uri="http://schemas.openxmlformats.org/package/2006/metadata/core-properties"/>
    <ds:schemaRef ds:uri="http://purl.org/dc/dcmitype/"/>
    <ds:schemaRef ds:uri="http://www.w3.org/XML/1998/namespace"/>
    <ds:schemaRef ds:uri="http://purl.org/dc/terms/"/>
    <ds:schemaRef ds:uri="http://schemas.microsoft.com/office/2006/documentManagement/types"/>
    <ds:schemaRef ds:uri="deb1def1-4a87-4956-a6af-0ee0ef128e5d"/>
    <ds:schemaRef ds:uri="http://schemas.microsoft.com/office/infopath/2007/PartnerControls"/>
    <ds:schemaRef ds:uri="da713b70-81ae-4b68-bd65-cd966753536d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6516</TotalTime>
  <Words>1412</Words>
  <Application>Microsoft Macintosh PowerPoint</Application>
  <PresentationFormat>Widescreen</PresentationFormat>
  <Paragraphs>200</Paragraphs>
  <Slides>24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Aptos</vt:lpstr>
      <vt:lpstr>Aptos Display</vt:lpstr>
      <vt:lpstr>Arial</vt:lpstr>
      <vt:lpstr>Calibri</vt:lpstr>
      <vt:lpstr>System Font Regular</vt:lpstr>
      <vt:lpstr>Office Theme</vt:lpstr>
      <vt:lpstr>PowerPoint Presentation</vt:lpstr>
      <vt:lpstr>Varasem teadmine ja uuringu eesmärgid</vt:lpstr>
      <vt:lpstr>Uuringu metoodika</vt:lpstr>
      <vt:lpstr>Jaeinvestori profiil</vt:lpstr>
      <vt:lpstr>PowerPoint Presentation</vt:lpstr>
      <vt:lpstr>Teadlikkus ja arusaam jätkusuutlikust investeerimisest </vt:lpstr>
      <vt:lpstr>Kavatsuse ja tegevuse vahe</vt:lpstr>
      <vt:lpstr>Investeerimise prioriteetide hierarhia</vt:lpstr>
      <vt:lpstr>Turupotentsiaali hinnang</vt:lpstr>
      <vt:lpstr>Fonditüüpide tajumine</vt:lpstr>
      <vt:lpstr>Kokkuvõte</vt:lpstr>
      <vt:lpstr>PowerPoint Presentation</vt:lpstr>
      <vt:lpstr>Varasem teadmine ja uuringu eesmärgid </vt:lpstr>
      <vt:lpstr>Uuringu metoodika</vt:lpstr>
      <vt:lpstr>Keskkonnamõju väited: valim ja meetod </vt:lpstr>
      <vt:lpstr>Tulemused: mõju väited</vt:lpstr>
      <vt:lpstr>Nõuete analüüsi järeldused</vt:lpstr>
      <vt:lpstr>Mõju potentsiaali hindamine (IPAF): meetod </vt:lpstr>
      <vt:lpstr>Tulemused: mõju potentsiaal</vt:lpstr>
      <vt:lpstr>Testostlus: meetod</vt:lpstr>
      <vt:lpstr>Tulemused: nõustamispraktikad</vt:lpstr>
      <vt:lpstr>Kokkuvõte</vt:lpstr>
      <vt:lpstr>Arutelu koht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Kirill Jurkov</dc:creator>
  <cp:lastModifiedBy>Kirill Jurkov</cp:lastModifiedBy>
  <cp:revision>1</cp:revision>
  <dcterms:created xsi:type="dcterms:W3CDTF">2025-10-02T07:15:41Z</dcterms:created>
  <dcterms:modified xsi:type="dcterms:W3CDTF">2025-10-08T06:50:06Z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0x010100F21536926DFF85418B7E207A56AC3953</vt:lpwstr>
  </property>
  <property fmtid="{D5CDD505-2E9C-101B-9397-08002B2CF9AE}" pid="3" name="MediaServiceImageTags">
    <vt:lpwstr/>
  </property>
</Properties>
</file>