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40" r:id="rId3"/>
    <p:sldId id="341" r:id="rId4"/>
    <p:sldId id="342" r:id="rId5"/>
    <p:sldId id="34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 Veliste" initials="MV" lastIdx="17" clrIdx="0">
    <p:extLst>
      <p:ext uri="{19B8F6BF-5375-455C-9EA6-DF929625EA0E}">
        <p15:presenceInfo xmlns:p15="http://schemas.microsoft.com/office/powerpoint/2012/main" userId="Mart Veliste" providerId="None"/>
      </p:ext>
    </p:extLst>
  </p:cmAuthor>
  <p:cmAuthor id="2" name="Kats Kivistik" initials="KK" lastIdx="1" clrIdx="1">
    <p:extLst>
      <p:ext uri="{19B8F6BF-5375-455C-9EA6-DF929625EA0E}">
        <p15:presenceInfo xmlns:p15="http://schemas.microsoft.com/office/powerpoint/2012/main" userId="S::kats@ibs.ee::ca908dfa-c779-417f-950f-0b379e661914" providerId="AD"/>
      </p:ext>
    </p:extLst>
  </p:cmAuthor>
  <p:cmAuthor id="3" name="Merit Tatar" initials="MT" lastIdx="12" clrIdx="2">
    <p:extLst>
      <p:ext uri="{19B8F6BF-5375-455C-9EA6-DF929625EA0E}">
        <p15:presenceInfo xmlns:p15="http://schemas.microsoft.com/office/powerpoint/2012/main" userId="S::merit@ibs.ee::e97a8c35-c476-4760-aef7-ab9ec106b5f2" providerId="AD"/>
      </p:ext>
    </p:extLst>
  </p:cmAuthor>
  <p:cmAuthor id="4" name="Maarja Käger" initials="MK" lastIdx="6" clrIdx="3">
    <p:extLst>
      <p:ext uri="{19B8F6BF-5375-455C-9EA6-DF929625EA0E}">
        <p15:presenceInfo xmlns:p15="http://schemas.microsoft.com/office/powerpoint/2012/main" userId="Maarja Käger" providerId="None"/>
      </p:ext>
    </p:extLst>
  </p:cmAuthor>
  <p:cmAuthor id="5" name="Mart Veliste" initials="MV [2]" lastIdx="4" clrIdx="4">
    <p:extLst>
      <p:ext uri="{19B8F6BF-5375-455C-9EA6-DF929625EA0E}">
        <p15:presenceInfo xmlns:p15="http://schemas.microsoft.com/office/powerpoint/2012/main" userId="59c30b228c236d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4F7F9-0666-4AC4-9DD9-518913E6905D}" v="1194" dt="2019-02-20T15:20:06.515"/>
    <p1510:client id="{381CEEA3-685D-43A1-BDCC-AF06BFAD8641}" v="1962" dt="2019-02-20T15:48:34.535"/>
    <p1510:client id="{5131E7FB-F55F-45E3-B9E7-A6E41456B93A}" v="13" dt="2019-02-20T15:57:08.328"/>
    <p1510:client id="{0908FFD8-038C-4CCD-8A6A-8E75297C391D}" v="12" dt="2019-02-20T16:06:21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 Veliste" userId="59c30b228c236dbf" providerId="LiveId" clId="{0908FFD8-038C-4CCD-8A6A-8E75297C391D}"/>
    <pc:docChg chg="addSld delSld modSld">
      <pc:chgData name="Mart Veliste" userId="59c30b228c236dbf" providerId="LiveId" clId="{0908FFD8-038C-4CCD-8A6A-8E75297C391D}" dt="2019-02-20T16:06:21.335" v="20"/>
      <pc:docMkLst>
        <pc:docMk/>
      </pc:docMkLst>
      <pc:sldChg chg="del">
        <pc:chgData name="Mart Veliste" userId="59c30b228c236dbf" providerId="LiveId" clId="{0908FFD8-038C-4CCD-8A6A-8E75297C391D}" dt="2019-02-20T16:06:07.941" v="17" actId="2696"/>
        <pc:sldMkLst>
          <pc:docMk/>
          <pc:sldMk cId="3063658233" sldId="257"/>
        </pc:sldMkLst>
      </pc:sldChg>
      <pc:sldChg chg="del">
        <pc:chgData name="Mart Veliste" userId="59c30b228c236dbf" providerId="LiveId" clId="{0908FFD8-038C-4CCD-8A6A-8E75297C391D}" dt="2019-02-20T16:06:07.939" v="16" actId="2696"/>
        <pc:sldMkLst>
          <pc:docMk/>
          <pc:sldMk cId="2059168944" sldId="337"/>
        </pc:sldMkLst>
      </pc:sldChg>
      <pc:sldChg chg="del">
        <pc:chgData name="Mart Veliste" userId="59c30b228c236dbf" providerId="LiveId" clId="{0908FFD8-038C-4CCD-8A6A-8E75297C391D}" dt="2019-02-20T16:06:07.935" v="15" actId="2696"/>
        <pc:sldMkLst>
          <pc:docMk/>
          <pc:sldMk cId="1746255873" sldId="338"/>
        </pc:sldMkLst>
      </pc:sldChg>
      <pc:sldChg chg="del">
        <pc:chgData name="Mart Veliste" userId="59c30b228c236dbf" providerId="LiveId" clId="{0908FFD8-038C-4CCD-8A6A-8E75297C391D}" dt="2019-02-20T16:06:07.932" v="14" actId="2696"/>
        <pc:sldMkLst>
          <pc:docMk/>
          <pc:sldMk cId="648333357" sldId="339"/>
        </pc:sldMkLst>
      </pc:sldChg>
      <pc:sldChg chg="delSp modSp add delDesignElem">
        <pc:chgData name="Mart Veliste" userId="59c30b228c236dbf" providerId="LiveId" clId="{0908FFD8-038C-4CCD-8A6A-8E75297C391D}" dt="2019-02-20T16:04:11.519" v="13" actId="207"/>
        <pc:sldMkLst>
          <pc:docMk/>
          <pc:sldMk cId="3726361200" sldId="340"/>
        </pc:sldMkLst>
        <pc:spChg chg="mod">
          <ac:chgData name="Mart Veliste" userId="59c30b228c236dbf" providerId="LiveId" clId="{0908FFD8-038C-4CCD-8A6A-8E75297C391D}" dt="2019-02-20T16:04:04.361" v="12" actId="207"/>
          <ac:spMkLst>
            <pc:docMk/>
            <pc:sldMk cId="3726361200" sldId="340"/>
            <ac:spMk id="2" creationId="{5CC43CB0-EFAE-4247-9BFF-6D160EC11395}"/>
          </ac:spMkLst>
        </pc:spChg>
        <pc:spChg chg="mod">
          <ac:chgData name="Mart Veliste" userId="59c30b228c236dbf" providerId="LiveId" clId="{0908FFD8-038C-4CCD-8A6A-8E75297C391D}" dt="2019-02-20T16:04:11.519" v="13" actId="207"/>
          <ac:spMkLst>
            <pc:docMk/>
            <pc:sldMk cId="3726361200" sldId="340"/>
            <ac:spMk id="3" creationId="{3E38E3D0-5ADF-4DB0-BC28-19E82D5CD5CF}"/>
          </ac:spMkLst>
        </pc:spChg>
        <pc:spChg chg="del">
          <ac:chgData name="Mart Veliste" userId="59c30b228c236dbf" providerId="LiveId" clId="{0908FFD8-038C-4CCD-8A6A-8E75297C391D}" dt="2019-02-20T16:02:07.668" v="2"/>
          <ac:spMkLst>
            <pc:docMk/>
            <pc:sldMk cId="3726361200" sldId="340"/>
            <ac:spMk id="8" creationId="{8D70B121-56F4-4848-B38B-182089D909FA}"/>
          </ac:spMkLst>
        </pc:spChg>
        <pc:cxnChg chg="del">
          <ac:chgData name="Mart Veliste" userId="59c30b228c236dbf" providerId="LiveId" clId="{0908FFD8-038C-4CCD-8A6A-8E75297C391D}" dt="2019-02-20T16:02:07.668" v="2"/>
          <ac:cxnSpMkLst>
            <pc:docMk/>
            <pc:sldMk cId="3726361200" sldId="340"/>
            <ac:cxnSpMk id="10" creationId="{2D72A2C9-F3CA-4216-8BAD-FA4C970C3C4E}"/>
          </ac:cxnSpMkLst>
        </pc:cxnChg>
      </pc:sldChg>
      <pc:sldChg chg="add">
        <pc:chgData name="Mart Veliste" userId="59c30b228c236dbf" providerId="LiveId" clId="{0908FFD8-038C-4CCD-8A6A-8E75297C391D}" dt="2019-02-20T16:06:17.758" v="18"/>
        <pc:sldMkLst>
          <pc:docMk/>
          <pc:sldMk cId="1183024601" sldId="341"/>
        </pc:sldMkLst>
      </pc:sldChg>
      <pc:sldChg chg="add">
        <pc:chgData name="Mart Veliste" userId="59c30b228c236dbf" providerId="LiveId" clId="{0908FFD8-038C-4CCD-8A6A-8E75297C391D}" dt="2019-02-20T16:06:19.375" v="19"/>
        <pc:sldMkLst>
          <pc:docMk/>
          <pc:sldMk cId="971309190" sldId="342"/>
        </pc:sldMkLst>
      </pc:sldChg>
      <pc:sldChg chg="add">
        <pc:chgData name="Mart Veliste" userId="59c30b228c236dbf" providerId="LiveId" clId="{0908FFD8-038C-4CCD-8A6A-8E75297C391D}" dt="2019-02-20T16:06:21.335" v="20"/>
        <pc:sldMkLst>
          <pc:docMk/>
          <pc:sldMk cId="1369977274" sldId="3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AA579-F2A9-4376-ACF2-56EEE2079190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1E9D9-760B-49E9-95A3-ADE3C6DA7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76BB-D998-4D4B-84C1-BA24740C8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1F3A5-2436-4D88-AA31-7B1AD55DF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B224D-37C9-4DB5-BFE8-355B9104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A8FE6-33A5-434E-838B-18E7F254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7C1CB-0952-432F-BC96-0B655D78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4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C14A9-260A-428C-8593-C7EAF746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F5477-F12D-4ED6-85DD-D16314C1E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F204-12E7-45D5-802F-828D4BC3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A68D9-E88E-4112-897C-BF5C9893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9000D-9DE0-4A67-BAD0-25FCF7CD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55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C80C8-CB9F-4375-A4BD-995EFDA69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8E25C-9E73-49C5-866B-6E59273CC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B8F4C-D836-4E31-B8A2-EED968FF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5AA3F-09A4-46BE-9104-F122ECF8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AD335-3DCF-4781-9FBB-434A0B04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24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64BA-57AB-45AA-91A8-5BAC6DBC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7D2D1-15D1-45EE-B112-F14963CEB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45B2F-26EF-4938-A16F-5E751DF7C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BD804-7193-4E29-9113-9F16F8E82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C65F3-7926-4580-8707-698AA807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8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17583-9F72-4152-9339-499232E62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E59F0-5FB5-481F-B6D2-BBBC8EA26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D7040-51EE-4393-83F3-0D81B33C6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62F0-9923-48DD-9B5E-481F2A75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19096-213D-4A7B-AE85-DD2CA01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CD4E-86E8-48F8-8FF1-86BB6782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578D5-A93B-43DF-BB50-0DF72CB47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2F878-18C9-46CD-AA04-2386F2FF0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5F9A3-C682-441E-9B25-941A123A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6B7B7-0CE6-4D94-A69D-D7D36A2A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C5EBE-B510-4DAC-A9C5-39C2C21B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0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E2D2-4946-425A-ABDD-F5676FB5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C8AEB-F771-4A67-AA0B-159095F6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F615D-0740-4C50-9CF3-FD420FE17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76B2F9-F6F0-4B8E-8D23-59045D696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CF3B8-3A16-4DFA-A679-D18F4FC59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15212B-AE5D-4D8D-8A6E-F824CF45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FE3CE-CF4C-43F2-AE3A-B43951E6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2B43A-58E9-43B9-BBE4-EF71D043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2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A358-E196-4A60-ABB0-B5F3707B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F74D5-DBDC-48A6-BCE8-03E8A42D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448F59-646F-4F4B-8568-54FE1EE1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E42FD-7F97-472C-8B41-96607772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872C3-2F0F-4E26-89DD-A7079B7E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381A1B-D116-42BF-89AC-993174DF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5B7E9-5DE9-4E64-B18F-9F3C522C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6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1B7B7-DD8B-4D41-B38B-E37E39A8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D8D9C-A89A-4BEA-B1F7-2853DBE0D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7CA17-5F2A-4C65-A945-88932B2A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2F20E-826A-4DC7-88C9-06A89E6D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6D7F0-22AC-4338-B6AC-8EB4AC49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18D68-E559-4DA4-86AC-1F7D6CDE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9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55087-4AF0-449A-95A1-FA921A81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2567B6-E727-4FAD-92AB-7FA8448FB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50576-5DB6-4E07-8D06-1ECDE5A86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4EE8B-A125-4E0C-90E4-B2D8BE0E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14E97-A3A0-42D6-BAD6-305806132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AA841-9816-4C9D-8322-B79D78D6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2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735A75-9D4E-4B77-8FDE-B432A0847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4216F-EA9F-4E05-8F3D-B99C906DB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9F9DA-5BD0-4625-8713-3FD9F8C84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B1FF-59D8-4A89-9588-40AD3FECE1AF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BCF5F-72E9-4238-AB78-2AE4F9853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689E2-FB6A-48CF-9B18-B3333A126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3EE6-F7CC-4DFA-B009-AFF9E4324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6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40404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9C3EE-FD02-42D6-A739-9388E0549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10011831" cy="2623885"/>
          </a:xfrm>
        </p:spPr>
        <p:txBody>
          <a:bodyPr anchor="ctr">
            <a:normAutofit/>
          </a:bodyPr>
          <a:lstStyle/>
          <a:p>
            <a:pPr algn="l"/>
            <a:r>
              <a:rPr lang="et-EE">
                <a:solidFill>
                  <a:srgbClr val="FFFFFF"/>
                </a:solidFill>
              </a:rPr>
              <a:t>Teadust ja tehnoloogiat populariseerivate tegevuste uuring</a:t>
            </a:r>
            <a:r>
              <a:rPr lang="en-US">
                <a:solidFill>
                  <a:srgbClr val="FFFFFF"/>
                </a:solidFill>
              </a:rPr>
              <a:t>u </a:t>
            </a:r>
            <a:r>
              <a:rPr lang="en-US" err="1">
                <a:solidFill>
                  <a:srgbClr val="FFFFFF"/>
                </a:solidFill>
              </a:rPr>
              <a:t>valideerimisseminar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6699246" cy="1877811"/>
          </a:xfrm>
          <a:prstGeom prst="rect">
            <a:avLst/>
          </a:prstGeom>
          <a:solidFill>
            <a:srgbClr val="A5A5A5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E8E9A-3E3D-4D92-B488-94E288806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4843002"/>
            <a:ext cx="5433479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2800" err="1">
                <a:solidFill>
                  <a:srgbClr val="1B1B1B"/>
                </a:solidFill>
              </a:rPr>
              <a:t>Veebrua</a:t>
            </a:r>
            <a:r>
              <a:rPr lang="et-EE" sz="2800">
                <a:solidFill>
                  <a:srgbClr val="1B1B1B"/>
                </a:solidFill>
              </a:rPr>
              <a:t>r 2019</a:t>
            </a:r>
            <a:endParaRPr lang="en-GB" sz="2800">
              <a:solidFill>
                <a:srgbClr val="1B1B1B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33616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37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3CB0-EFAE-4247-9BFF-6D160EC1139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err="1">
                <a:solidFill>
                  <a:srgbClr val="365C76"/>
                </a:solidFill>
              </a:rPr>
              <a:t>Probleem</a:t>
            </a:r>
            <a:r>
              <a:rPr lang="et-EE" sz="3200" b="1">
                <a:solidFill>
                  <a:srgbClr val="365C76"/>
                </a:solidFill>
              </a:rPr>
              <a:t>:</a:t>
            </a:r>
            <a:r>
              <a:rPr lang="en-US" sz="3200" b="1">
                <a:solidFill>
                  <a:srgbClr val="365C76"/>
                </a:solidFill>
              </a:rPr>
              <a:t> </a:t>
            </a:r>
            <a:endParaRPr lang="en-GB" sz="32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8E3D0-5ADF-4DB0-BC28-19E82D5CD5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err="1"/>
              <a:t>Kes</a:t>
            </a:r>
            <a:r>
              <a:rPr lang="en-US" sz="2400" b="1"/>
              <a:t>? </a:t>
            </a:r>
            <a:r>
              <a:rPr lang="en-US" sz="2400" b="1" err="1"/>
              <a:t>Mida</a:t>
            </a:r>
            <a:r>
              <a:rPr lang="en-US" sz="2400" b="1"/>
              <a:t>? </a:t>
            </a:r>
            <a:r>
              <a:rPr lang="en-US" sz="2400" b="1" err="1"/>
              <a:t>Kuidas</a:t>
            </a:r>
            <a:r>
              <a:rPr lang="en-US" sz="2400" b="1"/>
              <a:t>?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Riik</a:t>
            </a:r>
            <a:r>
              <a:rPr lang="en-US" sz="2400"/>
              <a:t>:</a:t>
            </a:r>
          </a:p>
          <a:p>
            <a:r>
              <a:rPr lang="en-US" sz="2400" err="1"/>
              <a:t>Koolid</a:t>
            </a:r>
            <a:r>
              <a:rPr lang="en-US" sz="2400"/>
              <a:t>:</a:t>
            </a:r>
          </a:p>
          <a:p>
            <a:r>
              <a:rPr lang="en-US" sz="2400" err="1"/>
              <a:t>Õpetajad</a:t>
            </a:r>
            <a:r>
              <a:rPr lang="en-US" sz="2400"/>
              <a:t>:</a:t>
            </a:r>
          </a:p>
          <a:p>
            <a:r>
              <a:rPr lang="en-US" sz="2400" err="1"/>
              <a:t>Populariseerijad</a:t>
            </a:r>
            <a:r>
              <a:rPr lang="en-US" sz="2400"/>
              <a:t>:</a:t>
            </a:r>
          </a:p>
          <a:p>
            <a:r>
              <a:rPr lang="en-US" sz="2400" err="1"/>
              <a:t>Muud</a:t>
            </a:r>
            <a:r>
              <a:rPr lang="en-US" sz="2400"/>
              <a:t> </a:t>
            </a:r>
            <a:r>
              <a:rPr lang="en-US" sz="2400" err="1"/>
              <a:t>osapooled</a:t>
            </a:r>
            <a:r>
              <a:rPr lang="en-US" sz="2400"/>
              <a:t> (?):</a:t>
            </a:r>
            <a:endParaRPr lang="et-EE" sz="2400"/>
          </a:p>
          <a:p>
            <a:endParaRPr lang="et-EE" sz="2400"/>
          </a:p>
        </p:txBody>
      </p:sp>
    </p:spTree>
    <p:extLst>
      <p:ext uri="{BB962C8B-B14F-4D97-AF65-F5344CB8AC3E}">
        <p14:creationId xmlns:p14="http://schemas.microsoft.com/office/powerpoint/2010/main" val="372636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3CB0-EFAE-4247-9BFF-6D160EC1139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err="1">
                <a:solidFill>
                  <a:srgbClr val="365C76"/>
                </a:solidFill>
              </a:rPr>
              <a:t>Probleem</a:t>
            </a:r>
            <a:r>
              <a:rPr lang="et-EE" sz="3200" b="1">
                <a:solidFill>
                  <a:srgbClr val="365C76"/>
                </a:solidFill>
              </a:rPr>
              <a:t>:</a:t>
            </a:r>
            <a:r>
              <a:rPr lang="en-US" sz="3200" b="1">
                <a:solidFill>
                  <a:srgbClr val="365C76"/>
                </a:solidFill>
              </a:rPr>
              <a:t> </a:t>
            </a:r>
            <a:endParaRPr lang="en-GB" sz="32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8E3D0-5ADF-4DB0-BC28-19E82D5CD5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err="1"/>
              <a:t>Kes</a:t>
            </a:r>
            <a:r>
              <a:rPr lang="en-US" sz="2400" b="1"/>
              <a:t>? </a:t>
            </a:r>
            <a:r>
              <a:rPr lang="en-US" sz="2400" b="1" err="1"/>
              <a:t>Mida</a:t>
            </a:r>
            <a:r>
              <a:rPr lang="en-US" sz="2400" b="1"/>
              <a:t>? </a:t>
            </a:r>
            <a:r>
              <a:rPr lang="en-US" sz="2400" b="1" err="1"/>
              <a:t>Kuidas</a:t>
            </a:r>
            <a:r>
              <a:rPr lang="en-US" sz="2400" b="1"/>
              <a:t>?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Riik</a:t>
            </a:r>
            <a:r>
              <a:rPr lang="en-US" sz="2400"/>
              <a:t>:</a:t>
            </a:r>
          </a:p>
          <a:p>
            <a:r>
              <a:rPr lang="en-US" sz="2400" err="1"/>
              <a:t>Koolid</a:t>
            </a:r>
            <a:r>
              <a:rPr lang="en-US" sz="2400"/>
              <a:t>:</a:t>
            </a:r>
          </a:p>
          <a:p>
            <a:r>
              <a:rPr lang="en-US" sz="2400" err="1"/>
              <a:t>Õpetajad</a:t>
            </a:r>
            <a:r>
              <a:rPr lang="en-US" sz="2400"/>
              <a:t>:</a:t>
            </a:r>
          </a:p>
          <a:p>
            <a:r>
              <a:rPr lang="en-US" sz="2400" err="1"/>
              <a:t>Populariseerijad</a:t>
            </a:r>
            <a:r>
              <a:rPr lang="en-US" sz="2400"/>
              <a:t>:</a:t>
            </a:r>
          </a:p>
          <a:p>
            <a:r>
              <a:rPr lang="en-US" sz="2400" err="1"/>
              <a:t>Muud</a:t>
            </a:r>
            <a:r>
              <a:rPr lang="en-US" sz="2400"/>
              <a:t> </a:t>
            </a:r>
            <a:r>
              <a:rPr lang="en-US" sz="2400" err="1"/>
              <a:t>osapooled</a:t>
            </a:r>
            <a:r>
              <a:rPr lang="en-US" sz="2400"/>
              <a:t> (?):</a:t>
            </a:r>
            <a:endParaRPr lang="et-EE" sz="2400"/>
          </a:p>
          <a:p>
            <a:endParaRPr lang="et-EE" sz="2400"/>
          </a:p>
        </p:txBody>
      </p:sp>
    </p:spTree>
    <p:extLst>
      <p:ext uri="{BB962C8B-B14F-4D97-AF65-F5344CB8AC3E}">
        <p14:creationId xmlns:p14="http://schemas.microsoft.com/office/powerpoint/2010/main" val="118302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3CB0-EFAE-4247-9BFF-6D160EC1139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err="1">
                <a:solidFill>
                  <a:srgbClr val="365C76"/>
                </a:solidFill>
              </a:rPr>
              <a:t>Probleem</a:t>
            </a:r>
            <a:r>
              <a:rPr lang="et-EE" sz="3200" b="1">
                <a:solidFill>
                  <a:srgbClr val="365C76"/>
                </a:solidFill>
              </a:rPr>
              <a:t>:</a:t>
            </a:r>
            <a:r>
              <a:rPr lang="en-US" sz="3200" b="1">
                <a:solidFill>
                  <a:srgbClr val="365C76"/>
                </a:solidFill>
              </a:rPr>
              <a:t> </a:t>
            </a:r>
            <a:endParaRPr lang="en-GB" sz="32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8E3D0-5ADF-4DB0-BC28-19E82D5CD5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err="1"/>
              <a:t>Kes</a:t>
            </a:r>
            <a:r>
              <a:rPr lang="en-US" sz="2400" b="1"/>
              <a:t>? </a:t>
            </a:r>
            <a:r>
              <a:rPr lang="en-US" sz="2400" b="1" err="1"/>
              <a:t>Mida</a:t>
            </a:r>
            <a:r>
              <a:rPr lang="en-US" sz="2400" b="1"/>
              <a:t>? </a:t>
            </a:r>
            <a:r>
              <a:rPr lang="en-US" sz="2400" b="1" err="1"/>
              <a:t>Kuidas</a:t>
            </a:r>
            <a:r>
              <a:rPr lang="en-US" sz="2400" b="1"/>
              <a:t>?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Riik</a:t>
            </a:r>
            <a:r>
              <a:rPr lang="en-US" sz="2400"/>
              <a:t>:</a:t>
            </a:r>
          </a:p>
          <a:p>
            <a:r>
              <a:rPr lang="en-US" sz="2400" err="1"/>
              <a:t>Koolid</a:t>
            </a:r>
            <a:r>
              <a:rPr lang="en-US" sz="2400"/>
              <a:t>:</a:t>
            </a:r>
          </a:p>
          <a:p>
            <a:r>
              <a:rPr lang="en-US" sz="2400" err="1"/>
              <a:t>Õpetajad</a:t>
            </a:r>
            <a:r>
              <a:rPr lang="en-US" sz="2400"/>
              <a:t>:</a:t>
            </a:r>
          </a:p>
          <a:p>
            <a:r>
              <a:rPr lang="en-US" sz="2400" err="1"/>
              <a:t>Populariseerijad</a:t>
            </a:r>
            <a:r>
              <a:rPr lang="en-US" sz="2400"/>
              <a:t>:</a:t>
            </a:r>
          </a:p>
          <a:p>
            <a:r>
              <a:rPr lang="en-US" sz="2400" err="1"/>
              <a:t>Muud</a:t>
            </a:r>
            <a:r>
              <a:rPr lang="en-US" sz="2400"/>
              <a:t> </a:t>
            </a:r>
            <a:r>
              <a:rPr lang="en-US" sz="2400" err="1"/>
              <a:t>osapooled</a:t>
            </a:r>
            <a:r>
              <a:rPr lang="en-US" sz="2400"/>
              <a:t> (?):</a:t>
            </a:r>
            <a:endParaRPr lang="et-EE" sz="2400"/>
          </a:p>
          <a:p>
            <a:endParaRPr lang="et-EE" sz="2400"/>
          </a:p>
        </p:txBody>
      </p:sp>
    </p:spTree>
    <p:extLst>
      <p:ext uri="{BB962C8B-B14F-4D97-AF65-F5344CB8AC3E}">
        <p14:creationId xmlns:p14="http://schemas.microsoft.com/office/powerpoint/2010/main" val="97130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3CB0-EFAE-4247-9BFF-6D160EC1139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err="1">
                <a:solidFill>
                  <a:srgbClr val="365C76"/>
                </a:solidFill>
              </a:rPr>
              <a:t>Probleem</a:t>
            </a:r>
            <a:r>
              <a:rPr lang="et-EE" sz="3200" b="1">
                <a:solidFill>
                  <a:srgbClr val="365C76"/>
                </a:solidFill>
              </a:rPr>
              <a:t>:</a:t>
            </a:r>
            <a:r>
              <a:rPr lang="en-US" sz="3200" b="1">
                <a:solidFill>
                  <a:srgbClr val="365C76"/>
                </a:solidFill>
              </a:rPr>
              <a:t> </a:t>
            </a:r>
            <a:endParaRPr lang="en-GB" sz="32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8E3D0-5ADF-4DB0-BC28-19E82D5CD5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err="1"/>
              <a:t>Kes</a:t>
            </a:r>
            <a:r>
              <a:rPr lang="en-US" sz="2400" b="1"/>
              <a:t>? </a:t>
            </a:r>
            <a:r>
              <a:rPr lang="en-US" sz="2400" b="1" err="1"/>
              <a:t>Mida</a:t>
            </a:r>
            <a:r>
              <a:rPr lang="en-US" sz="2400" b="1"/>
              <a:t>? </a:t>
            </a:r>
            <a:r>
              <a:rPr lang="en-US" sz="2400" b="1" err="1"/>
              <a:t>Kuidas</a:t>
            </a:r>
            <a:r>
              <a:rPr lang="en-US" sz="2400" b="1"/>
              <a:t>?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Riik</a:t>
            </a:r>
            <a:r>
              <a:rPr lang="en-US" sz="2400"/>
              <a:t>:</a:t>
            </a:r>
          </a:p>
          <a:p>
            <a:r>
              <a:rPr lang="en-US" sz="2400" err="1"/>
              <a:t>Koolid</a:t>
            </a:r>
            <a:r>
              <a:rPr lang="en-US" sz="2400"/>
              <a:t>:</a:t>
            </a:r>
          </a:p>
          <a:p>
            <a:r>
              <a:rPr lang="en-US" sz="2400" err="1"/>
              <a:t>Õpetajad</a:t>
            </a:r>
            <a:r>
              <a:rPr lang="en-US" sz="2400"/>
              <a:t>:</a:t>
            </a:r>
          </a:p>
          <a:p>
            <a:r>
              <a:rPr lang="en-US" sz="2400" err="1"/>
              <a:t>Populariseerijad</a:t>
            </a:r>
            <a:r>
              <a:rPr lang="en-US" sz="2400"/>
              <a:t>:</a:t>
            </a:r>
          </a:p>
          <a:p>
            <a:r>
              <a:rPr lang="en-US" sz="2400" err="1"/>
              <a:t>Muud</a:t>
            </a:r>
            <a:r>
              <a:rPr lang="en-US" sz="2400"/>
              <a:t> </a:t>
            </a:r>
            <a:r>
              <a:rPr lang="en-US" sz="2400" err="1"/>
              <a:t>osapooled</a:t>
            </a:r>
            <a:r>
              <a:rPr lang="en-US" sz="2400"/>
              <a:t> (?):</a:t>
            </a:r>
            <a:endParaRPr lang="et-EE" sz="2400"/>
          </a:p>
          <a:p>
            <a:endParaRPr lang="et-EE" sz="2400"/>
          </a:p>
        </p:txBody>
      </p:sp>
    </p:spTree>
    <p:extLst>
      <p:ext uri="{BB962C8B-B14F-4D97-AF65-F5344CB8AC3E}">
        <p14:creationId xmlns:p14="http://schemas.microsoft.com/office/powerpoint/2010/main" val="136997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Teadust ja tehnoloogiat populariseerivate tegevuste uuringu valideerimisseminar</vt:lpstr>
      <vt:lpstr>Probleem: </vt:lpstr>
      <vt:lpstr>Probleem: </vt:lpstr>
      <vt:lpstr>Probleem: </vt:lpstr>
      <vt:lpstr>Probleem: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Teadust ja tehnoloogiat populariseerivate tegevuste uuring</dc:title>
  <dc:creator>Mart Veliste</dc:creator>
  <cp:revision>1</cp:revision>
  <dcterms:created xsi:type="dcterms:W3CDTF">2019-02-20T11:51:35Z</dcterms:created>
  <dcterms:modified xsi:type="dcterms:W3CDTF">2019-02-20T16:06:39Z</dcterms:modified>
</cp:coreProperties>
</file>